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02" r:id="rId11"/>
    <p:sldId id="303" r:id="rId12"/>
    <p:sldId id="304" r:id="rId13"/>
    <p:sldId id="266" r:id="rId14"/>
    <p:sldId id="305" r:id="rId15"/>
    <p:sldId id="267" r:id="rId16"/>
    <p:sldId id="306" r:id="rId17"/>
    <p:sldId id="307" r:id="rId18"/>
    <p:sldId id="268" r:id="rId19"/>
    <p:sldId id="269" r:id="rId20"/>
    <p:sldId id="270" r:id="rId21"/>
    <p:sldId id="271" r:id="rId22"/>
    <p:sldId id="272" r:id="rId23"/>
    <p:sldId id="308" r:id="rId24"/>
    <p:sldId id="275" r:id="rId25"/>
    <p:sldId id="276" r:id="rId26"/>
    <p:sldId id="277" r:id="rId27"/>
    <p:sldId id="309" r:id="rId28"/>
    <p:sldId id="310" r:id="rId29"/>
    <p:sldId id="289" r:id="rId30"/>
    <p:sldId id="283" r:id="rId31"/>
    <p:sldId id="284" r:id="rId32"/>
    <p:sldId id="285" r:id="rId33"/>
    <p:sldId id="299" r:id="rId34"/>
    <p:sldId id="291" r:id="rId35"/>
    <p:sldId id="292" r:id="rId36"/>
    <p:sldId id="295" r:id="rId37"/>
    <p:sldId id="31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9" Type="http://schemas.openxmlformats.org/officeDocument/2006/relationships/image" Target="../media/image52.jpeg"/><Relationship Id="rId21" Type="http://schemas.openxmlformats.org/officeDocument/2006/relationships/oleObject" Target="../embeddings/oleObject3.bin"/><Relationship Id="rId34" Type="http://schemas.openxmlformats.org/officeDocument/2006/relationships/slide" Target="slide6.xml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41.wmf"/><Relationship Id="rId25" Type="http://schemas.openxmlformats.org/officeDocument/2006/relationships/oleObject" Target="../embeddings/oleObject5.bin"/><Relationship Id="rId33" Type="http://schemas.openxmlformats.org/officeDocument/2006/relationships/image" Target="../media/image50.jpeg"/><Relationship Id="rId38" Type="http://schemas.openxmlformats.org/officeDocument/2006/relationships/image" Target="../media/image51.jpeg"/><Relationship Id="rId2" Type="http://schemas.openxmlformats.org/officeDocument/2006/relationships/image" Target="../media/image29.jpeg"/><Relationship Id="rId16" Type="http://schemas.openxmlformats.org/officeDocument/2006/relationships/image" Target="../media/image40.png"/><Relationship Id="rId20" Type="http://schemas.openxmlformats.org/officeDocument/2006/relationships/slide" Target="slide5.xml"/><Relationship Id="rId29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gif"/><Relationship Id="rId24" Type="http://schemas.openxmlformats.org/officeDocument/2006/relationships/image" Target="../media/image45.wmf"/><Relationship Id="rId32" Type="http://schemas.openxmlformats.org/officeDocument/2006/relationships/slide" Target="slide20.xml"/><Relationship Id="rId37" Type="http://schemas.openxmlformats.org/officeDocument/2006/relationships/slide" Target="slide26.xml"/><Relationship Id="rId5" Type="http://schemas.openxmlformats.org/officeDocument/2006/relationships/image" Target="../media/image31.png"/><Relationship Id="rId15" Type="http://schemas.openxmlformats.org/officeDocument/2006/relationships/image" Target="../media/image39.wmf"/><Relationship Id="rId23" Type="http://schemas.openxmlformats.org/officeDocument/2006/relationships/oleObject" Target="../embeddings/oleObject4.bin"/><Relationship Id="rId28" Type="http://schemas.openxmlformats.org/officeDocument/2006/relationships/image" Target="../media/image47.wmf"/><Relationship Id="rId36" Type="http://schemas.openxmlformats.org/officeDocument/2006/relationships/slide" Target="slide22.xml"/><Relationship Id="rId10" Type="http://schemas.openxmlformats.org/officeDocument/2006/relationships/image" Target="../media/image35.gif"/><Relationship Id="rId19" Type="http://schemas.openxmlformats.org/officeDocument/2006/relationships/image" Target="../media/image43.wmf"/><Relationship Id="rId31" Type="http://schemas.openxmlformats.org/officeDocument/2006/relationships/image" Target="../media/image49.jpeg"/><Relationship Id="rId4" Type="http://schemas.openxmlformats.org/officeDocument/2006/relationships/slide" Target="slide3.xml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44.wmf"/><Relationship Id="rId27" Type="http://schemas.openxmlformats.org/officeDocument/2006/relationships/slide" Target="slide4.xml"/><Relationship Id="rId30" Type="http://schemas.openxmlformats.org/officeDocument/2006/relationships/image" Target="../media/image48.wmf"/><Relationship Id="rId35" Type="http://schemas.openxmlformats.org/officeDocument/2006/relationships/slide" Target="slide21.xml"/><Relationship Id="rId8" Type="http://schemas.openxmlformats.org/officeDocument/2006/relationships/oleObject" Target="../embeddings/oleObject1.bin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lpm.universalis.web.id/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4400"/>
              <a:t>budaya </a:t>
            </a:r>
            <a:r>
              <a:rPr lang="en-US" sz="4400">
                <a:solidFill>
                  <a:srgbClr val="0070C0"/>
                </a:solidFill>
              </a:rPr>
              <a:t>mutu </a:t>
            </a:r>
            <a:r>
              <a:rPr lang="en-US" sz="4400"/>
              <a:t>dan sistem </a:t>
            </a:r>
            <a:r>
              <a:rPr lang="en-US" sz="4400">
                <a:solidFill>
                  <a:srgbClr val="0070C0"/>
                </a:solidFill>
              </a:rPr>
              <a:t>penjaminan mutu</a:t>
            </a:r>
            <a:r>
              <a:rPr lang="en-US" sz="4400"/>
              <a:t> internal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>
                <a:solidFill>
                  <a:srgbClr val="0070C0"/>
                </a:solidFill>
              </a:rPr>
              <a:t>Lembaga penjamin mutu uvers</a:t>
            </a:r>
          </a:p>
          <a:p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18 juni 2022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data sharing\Logo UVERS res(standar asli 2016).jpg">
            <a:extLst>
              <a:ext uri="{FF2B5EF4-FFF2-40B4-BE49-F238E27FC236}">
                <a16:creationId xmlns:a16="http://schemas.microsoft.com/office/drawing/2014/main" id="{C7C314B9-271B-BF50-6241-D0C074934D18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55747" y="234530"/>
            <a:ext cx="2669926" cy="114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A4697FC-0854-450C-904F-F4A0C631E43F}"/>
              </a:ext>
            </a:extLst>
          </p:cNvPr>
          <p:cNvGrpSpPr/>
          <p:nvPr/>
        </p:nvGrpSpPr>
        <p:grpSpPr>
          <a:xfrm>
            <a:off x="2870576" y="462951"/>
            <a:ext cx="9144000" cy="5386193"/>
            <a:chOff x="0" y="1143000"/>
            <a:chExt cx="9144000" cy="53861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EEAB7C1-4D4F-4775-8A92-27DA71FA6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143000"/>
              <a:ext cx="9144000" cy="538619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6EF1C3-7950-4031-BA40-F4552CE2D53C}"/>
                </a:ext>
              </a:extLst>
            </p:cNvPr>
            <p:cNvSpPr/>
            <p:nvPr/>
          </p:nvSpPr>
          <p:spPr>
            <a:xfrm>
              <a:off x="4419600" y="1143000"/>
              <a:ext cx="457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9D94C6-63BE-480B-A31B-4ACEFA997007}"/>
                </a:ext>
              </a:extLst>
            </p:cNvPr>
            <p:cNvSpPr/>
            <p:nvPr/>
          </p:nvSpPr>
          <p:spPr>
            <a:xfrm>
              <a:off x="533400" y="1676400"/>
              <a:ext cx="457200" cy="426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33566DE-B4D2-73F5-952E-BAC649BC62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9"/>
          <a:stretch/>
        </p:blipFill>
        <p:spPr>
          <a:xfrm flipH="1">
            <a:off x="0" y="0"/>
            <a:ext cx="3220872" cy="64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1839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t="7895"/>
          <a:stretch/>
        </p:blipFill>
        <p:spPr bwMode="auto">
          <a:xfrm>
            <a:off x="2988860" y="457200"/>
            <a:ext cx="9144000" cy="561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0EB31-ECF1-4A1C-9EC7-06194C150A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9"/>
          <a:stretch/>
        </p:blipFill>
        <p:spPr>
          <a:xfrm flipH="1">
            <a:off x="0" y="0"/>
            <a:ext cx="3220872" cy="6414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E3C46F-E675-4B45-BF97-C567ABEE4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51"/>
          <a:stretch/>
        </p:blipFill>
        <p:spPr>
          <a:xfrm>
            <a:off x="2896738" y="213244"/>
            <a:ext cx="8994839" cy="5715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C969B-5255-2704-79C2-B30994E5E3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9"/>
          <a:stretch/>
        </p:blipFill>
        <p:spPr>
          <a:xfrm flipH="1">
            <a:off x="0" y="0"/>
            <a:ext cx="3220872" cy="6414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9DBA9-2847-45A4-98D8-FECD2F0DAB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1330" y="443552"/>
            <a:ext cx="8890000" cy="57237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141FD-EA89-5CD6-C053-155A68D628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9"/>
          <a:stretch/>
        </p:blipFill>
        <p:spPr>
          <a:xfrm flipH="1">
            <a:off x="0" y="0"/>
            <a:ext cx="3220872" cy="6414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4CCEF-6CC9-E8BB-92E3-723BFFE6BEB3}"/>
              </a:ext>
            </a:extLst>
          </p:cNvPr>
          <p:cNvSpPr/>
          <p:nvPr/>
        </p:nvSpPr>
        <p:spPr>
          <a:xfrm>
            <a:off x="0" y="0"/>
            <a:ext cx="12192000" cy="641444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C7AAC-E119-20D1-2D4B-DB37F7AB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0070C0"/>
                </a:solidFill>
              </a:rPr>
              <a:t>Sistem Penjaminan Mutu Internal</a:t>
            </a:r>
            <a:endParaRPr lang="en-ID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17A52-71C7-BDBE-47E0-5691749A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</a:rPr>
              <a:t>Kebijakan nasional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4610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0BF674-5FF1-4EAE-A858-1242869AA4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3227" y="331666"/>
            <a:ext cx="8763000" cy="56419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272AD5-5F66-8E56-4C23-2E72F39FEE6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4B3645-1684-4316-B98D-F794E54E56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0"/>
          <a:stretch/>
        </p:blipFill>
        <p:spPr>
          <a:xfrm>
            <a:off x="2809165" y="321392"/>
            <a:ext cx="8763000" cy="56624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70AAE5-77F5-BABE-E581-27C0F410EC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254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1B2444-7AE3-43B1-BAE0-4EF810977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9442" y="0"/>
            <a:ext cx="8991600" cy="57891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305555-3240-9971-C556-6B76811535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5820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7057" y="275230"/>
            <a:ext cx="853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8AFF8-4112-6B19-C4CF-46C6D94D25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8859" y="302526"/>
            <a:ext cx="8839200" cy="578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7A0691-542E-7641-A082-C62DDE8E9A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>
                <a:solidFill>
                  <a:srgbClr val="FFFFFF"/>
                </a:solidFill>
              </a:rPr>
              <a:t>“</a:t>
            </a:r>
            <a:r>
              <a:rPr lang="en-US" sz="4800" i="1" dirty="0">
                <a:solidFill>
                  <a:srgbClr val="FFFFFF"/>
                </a:solidFill>
              </a:rPr>
              <a:t>It’s one small step for man, one giant leap for mankind.”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- Neil Armstrong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1135" y="302526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E0EB74-0690-7469-6629-E576AA37C7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9096" y="270518"/>
            <a:ext cx="8610600" cy="580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54EA64-9D75-C7C2-1A25-A6C25DE590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3022" y="288878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56324B-E9DC-1CB7-BDD1-AB9EF4275A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52633" cy="315263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4CCEF-6CC9-E8BB-92E3-723BFFE6BEB3}"/>
              </a:ext>
            </a:extLst>
          </p:cNvPr>
          <p:cNvSpPr/>
          <p:nvPr/>
        </p:nvSpPr>
        <p:spPr>
          <a:xfrm>
            <a:off x="0" y="0"/>
            <a:ext cx="12192000" cy="641444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C7AAC-E119-20D1-2D4B-DB37F7AB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0070C0"/>
                </a:solidFill>
              </a:rPr>
              <a:t>Sistem Penjaminan Mutu Eksternal</a:t>
            </a:r>
            <a:endParaRPr lang="en-ID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17A52-71C7-BDBE-47E0-5691749A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</a:rPr>
              <a:t>akreditasi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7097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725" y="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EC061E-C994-6122-91F6-244098518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9928" cy="63871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726" y="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356834-6F80-D8BE-E965-4455CFC09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9928" cy="63871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726" y="0"/>
            <a:ext cx="8686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C5A894-FBA0-B616-1ACB-D61FB0DEA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79928" cy="63871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4CCEF-6CC9-E8BB-92E3-723BFFE6BEB3}"/>
              </a:ext>
            </a:extLst>
          </p:cNvPr>
          <p:cNvSpPr/>
          <p:nvPr/>
        </p:nvSpPr>
        <p:spPr>
          <a:xfrm>
            <a:off x="0" y="0"/>
            <a:ext cx="12192000" cy="641444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C7AAC-E119-20D1-2D4B-DB37F7AB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solidFill>
                  <a:srgbClr val="0070C0"/>
                </a:solidFill>
              </a:rPr>
              <a:t>SPMI di Universitas Universal</a:t>
            </a:r>
            <a:endParaRPr lang="en-ID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17A52-71C7-BDBE-47E0-5691749A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7715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FC8F5-0559-BC49-D4AB-69ED33B614D4}"/>
              </a:ext>
            </a:extLst>
          </p:cNvPr>
          <p:cNvSpPr/>
          <p:nvPr/>
        </p:nvSpPr>
        <p:spPr>
          <a:xfrm>
            <a:off x="0" y="0"/>
            <a:ext cx="12192000" cy="6414448"/>
          </a:xfrm>
          <a:prstGeom prst="rect">
            <a:avLst/>
          </a:prstGeom>
          <a:blipFill dpi="0" rotWithShape="1">
            <a:blip r:embed="rId2" cstate="email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5F910-3399-5FE2-B5AA-A7FEECF6F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Apa yang dilakukan </a:t>
            </a:r>
            <a:r>
              <a:rPr lang="en-US" sz="5400">
                <a:solidFill>
                  <a:srgbClr val="0070C0"/>
                </a:solidFill>
              </a:rPr>
              <a:t>UVERS</a:t>
            </a:r>
            <a:r>
              <a:rPr lang="en-US" sz="5400"/>
              <a:t>?</a:t>
            </a:r>
            <a:endParaRPr lang="en-ID" sz="5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D8853-89BC-C9F4-CDF0-F8260CC50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954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53" y="-26216"/>
            <a:ext cx="12187001" cy="6425795"/>
          </a:xfrm>
          <a:prstGeom prst="rect">
            <a:avLst/>
          </a:prstGeom>
        </p:spPr>
      </p:pic>
      <p:pic>
        <p:nvPicPr>
          <p:cNvPr id="3" name="Picture 51" descr="3039244 copy.png"/>
          <p:cNvPicPr>
            <a:picLocks noChangeAspect="1"/>
          </p:cNvPicPr>
          <p:nvPr/>
        </p:nvPicPr>
        <p:blipFill>
          <a:blip r:embed="rId3"/>
          <a:srcRect t="5850" r="38719" b="13928"/>
          <a:stretch>
            <a:fillRect/>
          </a:stretch>
        </p:blipFill>
        <p:spPr bwMode="auto">
          <a:xfrm>
            <a:off x="7467973" y="-26216"/>
            <a:ext cx="4714875" cy="642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3" descr="studen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944" y="3073553"/>
            <a:ext cx="14636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9268309" y="15081"/>
            <a:ext cx="2776538" cy="2922590"/>
            <a:chOff x="6202053" y="-2"/>
            <a:chExt cx="2776847" cy="2922490"/>
          </a:xfrm>
        </p:grpSpPr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6594475" y="-2"/>
              <a:ext cx="2384425" cy="2443129"/>
              <a:chOff x="6429388" y="-2"/>
              <a:chExt cx="2548751" cy="2611569"/>
            </a:xfrm>
          </p:grpSpPr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6572263" y="-2"/>
                <a:ext cx="2053160" cy="1791481"/>
                <a:chOff x="1056" y="2352"/>
                <a:chExt cx="1392" cy="1200"/>
              </a:xfrm>
            </p:grpSpPr>
            <p:pic>
              <p:nvPicPr>
                <p:cNvPr id="10" name="Picture 40" descr="13385_tn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056" y="2352"/>
                  <a:ext cx="840" cy="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" name="Picture 41" descr="10014_tn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310" y="2532"/>
                  <a:ext cx="1138" cy="7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graphicFrame>
              <p:nvGraphicFramePr>
                <p:cNvPr id="12" name="Object 6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344" y="2736"/>
                <a:ext cx="1056" cy="81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Microsoft ClipArt Gallery" r:id="rId8" imgW="11804515" imgH="9970851" progId="">
                        <p:embed/>
                      </p:oleObj>
                    </mc:Choice>
                    <mc:Fallback>
                      <p:oleObj name="Microsoft ClipArt Gallery" r:id="rId8" imgW="11804515" imgH="9970851" progId="">
                        <p:embed/>
                        <p:pic>
                          <p:nvPicPr>
                            <p:cNvPr id="12" name="Object 6">
                              <a:hlinkClick r:id="" action="ppaction://ole?verb=0"/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344" y="2736"/>
                              <a:ext cx="1056" cy="81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13" name="Picture 43" descr="tn_comp37"/>
                <p:cNvPicPr>
                  <a:picLocks noChangeAspect="1" noChangeArrowheads="1" noCrop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1765" y="3008"/>
                  <a:ext cx="305" cy="1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4" name="Picture 44" descr="comp003"/>
                <p:cNvPicPr>
                  <a:picLocks noChangeAspect="1" noChangeArrowheads="1" noCrop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1584" y="3168"/>
                  <a:ext cx="456" cy="3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" name="Text Box 45"/>
              <p:cNvSpPr txBox="1">
                <a:spLocks noChangeArrowheads="1"/>
              </p:cNvSpPr>
              <p:nvPr/>
            </p:nvSpPr>
            <p:spPr bwMode="auto">
              <a:xfrm>
                <a:off x="6429388" y="1805554"/>
                <a:ext cx="2548751" cy="806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prstClr val="white"/>
                    </a:solidFill>
                    <a:latin typeface="Calibri" pitchFamily="34" charset="0"/>
                  </a:rPr>
                  <a:t> Long-life Learner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b="1" dirty="0">
                    <a:solidFill>
                      <a:prstClr val="white"/>
                    </a:solidFill>
                    <a:latin typeface="Lucida Sans Unicode"/>
                  </a:rPr>
                  <a:t>  </a:t>
                </a:r>
              </a:p>
            </p:txBody>
          </p:sp>
        </p:grpSp>
        <p:sp>
          <p:nvSpPr>
            <p:cNvPr id="7" name="Freeform 6"/>
            <p:cNvSpPr>
              <a:spLocks/>
            </p:cNvSpPr>
            <p:nvPr/>
          </p:nvSpPr>
          <p:spPr bwMode="auto">
            <a:xfrm rot="-3643152">
              <a:off x="5494874" y="1829504"/>
              <a:ext cx="1800163" cy="385805"/>
            </a:xfrm>
            <a:custGeom>
              <a:avLst/>
              <a:gdLst>
                <a:gd name="T0" fmla="*/ 2147483647 w 1645"/>
                <a:gd name="T1" fmla="*/ 0 h 823"/>
                <a:gd name="T2" fmla="*/ 2147483647 w 1645"/>
                <a:gd name="T3" fmla="*/ 0 h 823"/>
                <a:gd name="T4" fmla="*/ 2147483647 w 1645"/>
                <a:gd name="T5" fmla="*/ 2147483647 h 823"/>
                <a:gd name="T6" fmla="*/ 2147483647 w 1645"/>
                <a:gd name="T7" fmla="*/ 2147483647 h 823"/>
                <a:gd name="T8" fmla="*/ 2147483647 w 1645"/>
                <a:gd name="T9" fmla="*/ 2147483647 h 823"/>
                <a:gd name="T10" fmla="*/ 2147483647 w 1645"/>
                <a:gd name="T11" fmla="*/ 2147483647 h 823"/>
                <a:gd name="T12" fmla="*/ 2147483647 w 1645"/>
                <a:gd name="T13" fmla="*/ 2147483647 h 823"/>
                <a:gd name="T14" fmla="*/ 2147483647 w 1645"/>
                <a:gd name="T15" fmla="*/ 2147483647 h 823"/>
                <a:gd name="T16" fmla="*/ 2147483647 w 1645"/>
                <a:gd name="T17" fmla="*/ 2147483647 h 823"/>
                <a:gd name="T18" fmla="*/ 2147483647 w 1645"/>
                <a:gd name="T19" fmla="*/ 2147483647 h 823"/>
                <a:gd name="T20" fmla="*/ 2147483647 w 1645"/>
                <a:gd name="T21" fmla="*/ 2147483647 h 823"/>
                <a:gd name="T22" fmla="*/ 2147483647 w 1645"/>
                <a:gd name="T23" fmla="*/ 2147483647 h 823"/>
                <a:gd name="T24" fmla="*/ 2147483647 w 1645"/>
                <a:gd name="T25" fmla="*/ 2147483647 h 823"/>
                <a:gd name="T26" fmla="*/ 2147483647 w 1645"/>
                <a:gd name="T27" fmla="*/ 2147483647 h 823"/>
                <a:gd name="T28" fmla="*/ 2147483647 w 1645"/>
                <a:gd name="T29" fmla="*/ 2147483647 h 823"/>
                <a:gd name="T30" fmla="*/ 2147483647 w 1645"/>
                <a:gd name="T31" fmla="*/ 2147483647 h 823"/>
                <a:gd name="T32" fmla="*/ 2147483647 w 1645"/>
                <a:gd name="T33" fmla="*/ 2147483647 h 823"/>
                <a:gd name="T34" fmla="*/ 2147483647 w 1645"/>
                <a:gd name="T35" fmla="*/ 2147483647 h 823"/>
                <a:gd name="T36" fmla="*/ 2147483647 w 1645"/>
                <a:gd name="T37" fmla="*/ 2147483647 h 823"/>
                <a:gd name="T38" fmla="*/ 2147483647 w 1645"/>
                <a:gd name="T39" fmla="*/ 2147483647 h 823"/>
                <a:gd name="T40" fmla="*/ 2147483647 w 1645"/>
                <a:gd name="T41" fmla="*/ 2147483647 h 823"/>
                <a:gd name="T42" fmla="*/ 2147483647 w 1645"/>
                <a:gd name="T43" fmla="*/ 2147483647 h 823"/>
                <a:gd name="T44" fmla="*/ 2147483647 w 1645"/>
                <a:gd name="T45" fmla="*/ 2147483647 h 823"/>
                <a:gd name="T46" fmla="*/ 2147483647 w 1645"/>
                <a:gd name="T47" fmla="*/ 2147483647 h 823"/>
                <a:gd name="T48" fmla="*/ 2147483647 w 1645"/>
                <a:gd name="T49" fmla="*/ 2147483647 h 823"/>
                <a:gd name="T50" fmla="*/ 2147483647 w 1645"/>
                <a:gd name="T51" fmla="*/ 2147483647 h 823"/>
                <a:gd name="T52" fmla="*/ 2147483647 w 1645"/>
                <a:gd name="T53" fmla="*/ 2147483647 h 823"/>
                <a:gd name="T54" fmla="*/ 2147483647 w 1645"/>
                <a:gd name="T55" fmla="*/ 2147483647 h 823"/>
                <a:gd name="T56" fmla="*/ 2147483647 w 1645"/>
                <a:gd name="T57" fmla="*/ 2147483647 h 823"/>
                <a:gd name="T58" fmla="*/ 2147483647 w 1645"/>
                <a:gd name="T59" fmla="*/ 2147483647 h 823"/>
                <a:gd name="T60" fmla="*/ 2147483647 w 1645"/>
                <a:gd name="T61" fmla="*/ 2147483647 h 823"/>
                <a:gd name="T62" fmla="*/ 2147483647 w 1645"/>
                <a:gd name="T63" fmla="*/ 2147483647 h 823"/>
                <a:gd name="T64" fmla="*/ 2147483647 w 1645"/>
                <a:gd name="T65" fmla="*/ 2147483647 h 823"/>
                <a:gd name="T66" fmla="*/ 2147483647 w 1645"/>
                <a:gd name="T67" fmla="*/ 2147483647 h 823"/>
                <a:gd name="T68" fmla="*/ 2147483647 w 1645"/>
                <a:gd name="T69" fmla="*/ 2147483647 h 823"/>
                <a:gd name="T70" fmla="*/ 2147483647 w 1645"/>
                <a:gd name="T71" fmla="*/ 2147483647 h 823"/>
                <a:gd name="T72" fmla="*/ 2147483647 w 1645"/>
                <a:gd name="T73" fmla="*/ 2147483647 h 823"/>
                <a:gd name="T74" fmla="*/ 2147483647 w 1645"/>
                <a:gd name="T75" fmla="*/ 2147483647 h 823"/>
                <a:gd name="T76" fmla="*/ 2147483647 w 1645"/>
                <a:gd name="T77" fmla="*/ 2147483647 h 823"/>
                <a:gd name="T78" fmla="*/ 2147483647 w 1645"/>
                <a:gd name="T79" fmla="*/ 2147483647 h 823"/>
                <a:gd name="T80" fmla="*/ 2147483647 w 1645"/>
                <a:gd name="T81" fmla="*/ 2147483647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9266723" y="3867946"/>
            <a:ext cx="2735263" cy="2576512"/>
            <a:chOff x="6200980" y="3853043"/>
            <a:chExt cx="2735058" cy="2576332"/>
          </a:xfrm>
        </p:grpSpPr>
        <p:grpSp>
          <p:nvGrpSpPr>
            <p:cNvPr id="16" name="Group 90"/>
            <p:cNvGrpSpPr>
              <a:grpSpLocks/>
            </p:cNvGrpSpPr>
            <p:nvPr/>
          </p:nvGrpSpPr>
          <p:grpSpPr bwMode="auto">
            <a:xfrm>
              <a:off x="6715125" y="4357688"/>
              <a:ext cx="2220913" cy="2071687"/>
              <a:chOff x="6500826" y="4429132"/>
              <a:chExt cx="2373982" cy="2214578"/>
            </a:xfrm>
          </p:grpSpPr>
          <p:pic>
            <p:nvPicPr>
              <p:cNvPr id="18" name="Picture 87" descr="2136954043_5145b15312 copy.pn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6500826" y="4429132"/>
                <a:ext cx="2214578" cy="2214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25"/>
              <p:cNvSpPr txBox="1">
                <a:spLocks noChangeArrowheads="1"/>
              </p:cNvSpPr>
              <p:nvPr/>
            </p:nvSpPr>
            <p:spPr bwMode="auto">
              <a:xfrm>
                <a:off x="7001416" y="5929276"/>
                <a:ext cx="1873392" cy="685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b="1" dirty="0">
                    <a:solidFill>
                      <a:prstClr val="white"/>
                    </a:solidFill>
                    <a:latin typeface="Calibri" pitchFamily="34" charset="0"/>
                  </a:rPr>
                  <a:t>Business Entrepreneur</a:t>
                </a:r>
              </a:p>
            </p:txBody>
          </p:sp>
        </p:grpSp>
        <p:sp>
          <p:nvSpPr>
            <p:cNvPr id="17" name="Freeform 26"/>
            <p:cNvSpPr>
              <a:spLocks/>
            </p:cNvSpPr>
            <p:nvPr/>
          </p:nvSpPr>
          <p:spPr bwMode="auto">
            <a:xfrm rot="3714760" flipV="1">
              <a:off x="5489036" y="4564987"/>
              <a:ext cx="1873119" cy="449229"/>
            </a:xfrm>
            <a:custGeom>
              <a:avLst/>
              <a:gdLst>
                <a:gd name="T0" fmla="*/ 2147483647 w 1645"/>
                <a:gd name="T1" fmla="*/ 0 h 823"/>
                <a:gd name="T2" fmla="*/ 2147483647 w 1645"/>
                <a:gd name="T3" fmla="*/ 0 h 823"/>
                <a:gd name="T4" fmla="*/ 2147483647 w 1645"/>
                <a:gd name="T5" fmla="*/ 2147483647 h 823"/>
                <a:gd name="T6" fmla="*/ 2147483647 w 1645"/>
                <a:gd name="T7" fmla="*/ 2147483647 h 823"/>
                <a:gd name="T8" fmla="*/ 2147483647 w 1645"/>
                <a:gd name="T9" fmla="*/ 2147483647 h 823"/>
                <a:gd name="T10" fmla="*/ 2147483647 w 1645"/>
                <a:gd name="T11" fmla="*/ 2147483647 h 823"/>
                <a:gd name="T12" fmla="*/ 2147483647 w 1645"/>
                <a:gd name="T13" fmla="*/ 2147483647 h 823"/>
                <a:gd name="T14" fmla="*/ 2147483647 w 1645"/>
                <a:gd name="T15" fmla="*/ 2147483647 h 823"/>
                <a:gd name="T16" fmla="*/ 2147483647 w 1645"/>
                <a:gd name="T17" fmla="*/ 2147483647 h 823"/>
                <a:gd name="T18" fmla="*/ 2147483647 w 1645"/>
                <a:gd name="T19" fmla="*/ 2147483647 h 823"/>
                <a:gd name="T20" fmla="*/ 2147483647 w 1645"/>
                <a:gd name="T21" fmla="*/ 2147483647 h 823"/>
                <a:gd name="T22" fmla="*/ 2147483647 w 1645"/>
                <a:gd name="T23" fmla="*/ 2147483647 h 823"/>
                <a:gd name="T24" fmla="*/ 2147483647 w 1645"/>
                <a:gd name="T25" fmla="*/ 2147483647 h 823"/>
                <a:gd name="T26" fmla="*/ 2147483647 w 1645"/>
                <a:gd name="T27" fmla="*/ 2147483647 h 823"/>
                <a:gd name="T28" fmla="*/ 2147483647 w 1645"/>
                <a:gd name="T29" fmla="*/ 2147483647 h 823"/>
                <a:gd name="T30" fmla="*/ 2147483647 w 1645"/>
                <a:gd name="T31" fmla="*/ 2147483647 h 823"/>
                <a:gd name="T32" fmla="*/ 2147483647 w 1645"/>
                <a:gd name="T33" fmla="*/ 2147483647 h 823"/>
                <a:gd name="T34" fmla="*/ 2147483647 w 1645"/>
                <a:gd name="T35" fmla="*/ 2147483647 h 823"/>
                <a:gd name="T36" fmla="*/ 2147483647 w 1645"/>
                <a:gd name="T37" fmla="*/ 2147483647 h 823"/>
                <a:gd name="T38" fmla="*/ 2147483647 w 1645"/>
                <a:gd name="T39" fmla="*/ 2147483647 h 823"/>
                <a:gd name="T40" fmla="*/ 2147483647 w 1645"/>
                <a:gd name="T41" fmla="*/ 2147483647 h 823"/>
                <a:gd name="T42" fmla="*/ 2147483647 w 1645"/>
                <a:gd name="T43" fmla="*/ 2147483647 h 823"/>
                <a:gd name="T44" fmla="*/ 2147483647 w 1645"/>
                <a:gd name="T45" fmla="*/ 2147483647 h 823"/>
                <a:gd name="T46" fmla="*/ 2147483647 w 1645"/>
                <a:gd name="T47" fmla="*/ 2147483647 h 823"/>
                <a:gd name="T48" fmla="*/ 2147483647 w 1645"/>
                <a:gd name="T49" fmla="*/ 2147483647 h 823"/>
                <a:gd name="T50" fmla="*/ 2147483647 w 1645"/>
                <a:gd name="T51" fmla="*/ 2147483647 h 823"/>
                <a:gd name="T52" fmla="*/ 2147483647 w 1645"/>
                <a:gd name="T53" fmla="*/ 2147483647 h 823"/>
                <a:gd name="T54" fmla="*/ 2147483647 w 1645"/>
                <a:gd name="T55" fmla="*/ 2147483647 h 823"/>
                <a:gd name="T56" fmla="*/ 2147483647 w 1645"/>
                <a:gd name="T57" fmla="*/ 2147483647 h 823"/>
                <a:gd name="T58" fmla="*/ 2147483647 w 1645"/>
                <a:gd name="T59" fmla="*/ 2147483647 h 823"/>
                <a:gd name="T60" fmla="*/ 2147483647 w 1645"/>
                <a:gd name="T61" fmla="*/ 2147483647 h 823"/>
                <a:gd name="T62" fmla="*/ 2147483647 w 1645"/>
                <a:gd name="T63" fmla="*/ 2147483647 h 823"/>
                <a:gd name="T64" fmla="*/ 2147483647 w 1645"/>
                <a:gd name="T65" fmla="*/ 2147483647 h 823"/>
                <a:gd name="T66" fmla="*/ 2147483647 w 1645"/>
                <a:gd name="T67" fmla="*/ 2147483647 h 823"/>
                <a:gd name="T68" fmla="*/ 2147483647 w 1645"/>
                <a:gd name="T69" fmla="*/ 2147483647 h 823"/>
                <a:gd name="T70" fmla="*/ 2147483647 w 1645"/>
                <a:gd name="T71" fmla="*/ 2147483647 h 823"/>
                <a:gd name="T72" fmla="*/ 2147483647 w 1645"/>
                <a:gd name="T73" fmla="*/ 2147483647 h 823"/>
                <a:gd name="T74" fmla="*/ 2147483647 w 1645"/>
                <a:gd name="T75" fmla="*/ 2147483647 h 823"/>
                <a:gd name="T76" fmla="*/ 2147483647 w 1645"/>
                <a:gd name="T77" fmla="*/ 2147483647 h 823"/>
                <a:gd name="T78" fmla="*/ 2147483647 w 1645"/>
                <a:gd name="T79" fmla="*/ 2147483647 h 823"/>
                <a:gd name="T80" fmla="*/ 2147483647 w 1645"/>
                <a:gd name="T81" fmla="*/ 2147483647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</p:grpSp>
      <p:grpSp>
        <p:nvGrpSpPr>
          <p:cNvPr id="20" name="Group 37"/>
          <p:cNvGrpSpPr>
            <a:grpSpLocks/>
          </p:cNvGrpSpPr>
          <p:nvPr/>
        </p:nvGrpSpPr>
        <p:grpSpPr bwMode="auto">
          <a:xfrm>
            <a:off x="9104158" y="2163229"/>
            <a:ext cx="2736850" cy="2047875"/>
            <a:chOff x="6407650" y="2286000"/>
            <a:chExt cx="2736350" cy="2047875"/>
          </a:xfrm>
        </p:grpSpPr>
        <p:grpSp>
          <p:nvGrpSpPr>
            <p:cNvPr id="21" name="Group 46"/>
            <p:cNvGrpSpPr>
              <a:grpSpLocks/>
            </p:cNvGrpSpPr>
            <p:nvPr/>
          </p:nvGrpSpPr>
          <p:grpSpPr bwMode="auto">
            <a:xfrm>
              <a:off x="6737580" y="2286000"/>
              <a:ext cx="2406420" cy="2047876"/>
              <a:chOff x="3791" y="192"/>
              <a:chExt cx="1772" cy="1508"/>
            </a:xfrm>
          </p:grpSpPr>
          <p:grpSp>
            <p:nvGrpSpPr>
              <p:cNvPr id="27" name="Group 47"/>
              <p:cNvGrpSpPr>
                <a:grpSpLocks/>
              </p:cNvGrpSpPr>
              <p:nvPr/>
            </p:nvGrpSpPr>
            <p:grpSpPr bwMode="auto">
              <a:xfrm>
                <a:off x="3791" y="192"/>
                <a:ext cx="1613" cy="1169"/>
                <a:chOff x="2592" y="528"/>
                <a:chExt cx="1297" cy="1169"/>
              </a:xfrm>
            </p:grpSpPr>
            <p:pic>
              <p:nvPicPr>
                <p:cNvPr id="30" name="Picture 48" descr="1517_tn"/>
                <p:cNvPicPr>
                  <a:picLocks noChangeAspect="1" noChangeArrowheads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2592" y="528"/>
                  <a:ext cx="895" cy="10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pic>
              <p:nvPicPr>
                <p:cNvPr id="31" name="Picture 49" descr="10014_tn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931" y="755"/>
                  <a:ext cx="958" cy="7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</p:pic>
            <p:sp>
              <p:nvSpPr>
                <p:cNvPr id="32" name="Oval 50"/>
                <p:cNvSpPr>
                  <a:spLocks noChangeArrowheads="1"/>
                </p:cNvSpPr>
                <p:nvPr/>
              </p:nvSpPr>
              <p:spPr bwMode="auto">
                <a:xfrm rot="-3531661">
                  <a:off x="2868" y="833"/>
                  <a:ext cx="790" cy="563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d-ID">
                    <a:solidFill>
                      <a:prstClr val="black"/>
                    </a:solidFill>
                    <a:latin typeface="Lucida Sans Unicode"/>
                  </a:endParaRPr>
                </a:p>
              </p:txBody>
            </p:sp>
            <p:graphicFrame>
              <p:nvGraphicFramePr>
                <p:cNvPr id="33" name="Object 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2736" y="845"/>
                <a:ext cx="816" cy="85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Microsoft ClipArt Gallery" r:id="rId14" imgW="5737225" imgH="4908550" progId="">
                        <p:embed/>
                      </p:oleObj>
                    </mc:Choice>
                    <mc:Fallback>
                      <p:oleObj name="Microsoft ClipArt Gallery" r:id="rId14" imgW="5737225" imgH="4908550" progId="">
                        <p:embed/>
                        <p:pic>
                          <p:nvPicPr>
                            <p:cNvPr id="33" name="Object 5">
                              <a:hlinkClick r:id="" action="ppaction://ole?verb=0"/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36" y="845"/>
                              <a:ext cx="816" cy="85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pic>
            <p:nvPicPr>
              <p:cNvPr id="28" name="Picture 52" descr="bubbler"/>
              <p:cNvPicPr>
                <a:picLocks noChangeAspect="1" noChangeArrowheads="1" noCrop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4624" y="816"/>
                <a:ext cx="156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" name="Text Box 53"/>
              <p:cNvSpPr txBox="1">
                <a:spLocks noChangeArrowheads="1"/>
              </p:cNvSpPr>
              <p:nvPr/>
            </p:nvSpPr>
            <p:spPr bwMode="auto">
              <a:xfrm>
                <a:off x="4353" y="1227"/>
                <a:ext cx="1210" cy="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2000" b="1" dirty="0">
                    <a:solidFill>
                      <a:prstClr val="white"/>
                    </a:solidFill>
                    <a:latin typeface="Calibri" pitchFamily="34" charset="0"/>
                  </a:rPr>
                  <a:t>Industry Professional </a:t>
                </a:r>
              </a:p>
            </p:txBody>
          </p:sp>
        </p:grpSp>
        <p:grpSp>
          <p:nvGrpSpPr>
            <p:cNvPr id="22" name="Group 17"/>
            <p:cNvGrpSpPr>
              <a:grpSpLocks/>
            </p:cNvGrpSpPr>
            <p:nvPr/>
          </p:nvGrpSpPr>
          <p:grpSpPr bwMode="auto">
            <a:xfrm rot="-2758780">
              <a:off x="6133152" y="2935464"/>
              <a:ext cx="929921" cy="488263"/>
              <a:chOff x="1109" y="1040"/>
              <a:chExt cx="1636" cy="1041"/>
            </a:xfrm>
          </p:grpSpPr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1109" y="1074"/>
                <a:ext cx="938" cy="646"/>
              </a:xfrm>
              <a:custGeom>
                <a:avLst/>
                <a:gdLst>
                  <a:gd name="T0" fmla="*/ 0 w 952"/>
                  <a:gd name="T1" fmla="*/ 0 h 607"/>
                  <a:gd name="T2" fmla="*/ 0 w 952"/>
                  <a:gd name="T3" fmla="*/ 57 h 607"/>
                  <a:gd name="T4" fmla="*/ 65 w 952"/>
                  <a:gd name="T5" fmla="*/ 73 h 607"/>
                  <a:gd name="T6" fmla="*/ 124 w 952"/>
                  <a:gd name="T7" fmla="*/ 93 h 607"/>
                  <a:gd name="T8" fmla="*/ 177 w 952"/>
                  <a:gd name="T9" fmla="*/ 116 h 607"/>
                  <a:gd name="T10" fmla="*/ 233 w 952"/>
                  <a:gd name="T11" fmla="*/ 138 h 607"/>
                  <a:gd name="T12" fmla="*/ 282 w 952"/>
                  <a:gd name="T13" fmla="*/ 162 h 607"/>
                  <a:gd name="T14" fmla="*/ 320 w 952"/>
                  <a:gd name="T15" fmla="*/ 184 h 607"/>
                  <a:gd name="T16" fmla="*/ 358 w 952"/>
                  <a:gd name="T17" fmla="*/ 205 h 607"/>
                  <a:gd name="T18" fmla="*/ 400 w 952"/>
                  <a:gd name="T19" fmla="*/ 232 h 607"/>
                  <a:gd name="T20" fmla="*/ 436 w 952"/>
                  <a:gd name="T21" fmla="*/ 263 h 607"/>
                  <a:gd name="T22" fmla="*/ 480 w 952"/>
                  <a:gd name="T23" fmla="*/ 301 h 607"/>
                  <a:gd name="T24" fmla="*/ 512 w 952"/>
                  <a:gd name="T25" fmla="*/ 336 h 607"/>
                  <a:gd name="T26" fmla="*/ 547 w 952"/>
                  <a:gd name="T27" fmla="*/ 371 h 607"/>
                  <a:gd name="T28" fmla="*/ 577 w 952"/>
                  <a:gd name="T29" fmla="*/ 409 h 607"/>
                  <a:gd name="T30" fmla="*/ 618 w 952"/>
                  <a:gd name="T31" fmla="*/ 455 h 607"/>
                  <a:gd name="T32" fmla="*/ 660 w 952"/>
                  <a:gd name="T33" fmla="*/ 510 h 607"/>
                  <a:gd name="T34" fmla="*/ 684 w 952"/>
                  <a:gd name="T35" fmla="*/ 547 h 607"/>
                  <a:gd name="T36" fmla="*/ 709 w 952"/>
                  <a:gd name="T37" fmla="*/ 587 h 607"/>
                  <a:gd name="T38" fmla="*/ 736 w 952"/>
                  <a:gd name="T39" fmla="*/ 628 h 607"/>
                  <a:gd name="T40" fmla="*/ 758 w 952"/>
                  <a:gd name="T41" fmla="*/ 667 h 607"/>
                  <a:gd name="T42" fmla="*/ 786 w 952"/>
                  <a:gd name="T43" fmla="*/ 728 h 607"/>
                  <a:gd name="T44" fmla="*/ 803 w 952"/>
                  <a:gd name="T45" fmla="*/ 779 h 607"/>
                  <a:gd name="T46" fmla="*/ 897 w 952"/>
                  <a:gd name="T47" fmla="*/ 763 h 607"/>
                  <a:gd name="T48" fmla="*/ 866 w 952"/>
                  <a:gd name="T49" fmla="*/ 678 h 607"/>
                  <a:gd name="T50" fmla="*/ 820 w 952"/>
                  <a:gd name="T51" fmla="*/ 587 h 607"/>
                  <a:gd name="T52" fmla="*/ 771 w 952"/>
                  <a:gd name="T53" fmla="*/ 513 h 607"/>
                  <a:gd name="T54" fmla="*/ 709 w 952"/>
                  <a:gd name="T55" fmla="*/ 433 h 607"/>
                  <a:gd name="T56" fmla="*/ 626 w 952"/>
                  <a:gd name="T57" fmla="*/ 317 h 607"/>
                  <a:gd name="T58" fmla="*/ 533 w 952"/>
                  <a:gd name="T59" fmla="*/ 221 h 607"/>
                  <a:gd name="T60" fmla="*/ 433 w 952"/>
                  <a:gd name="T61" fmla="*/ 138 h 607"/>
                  <a:gd name="T62" fmla="*/ 347 w 952"/>
                  <a:gd name="T63" fmla="*/ 88 h 607"/>
                  <a:gd name="T64" fmla="*/ 235 w 952"/>
                  <a:gd name="T65" fmla="*/ 38 h 607"/>
                  <a:gd name="T66" fmla="*/ 148 w 952"/>
                  <a:gd name="T67" fmla="*/ 19 h 607"/>
                  <a:gd name="T68" fmla="*/ 0 w 952"/>
                  <a:gd name="T69" fmla="*/ 0 h 6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52" h="607">
                    <a:moveTo>
                      <a:pt x="0" y="0"/>
                    </a:moveTo>
                    <a:lnTo>
                      <a:pt x="0" y="45"/>
                    </a:lnTo>
                    <a:lnTo>
                      <a:pt x="69" y="57"/>
                    </a:lnTo>
                    <a:lnTo>
                      <a:pt x="132" y="72"/>
                    </a:lnTo>
                    <a:lnTo>
                      <a:pt x="189" y="90"/>
                    </a:lnTo>
                    <a:lnTo>
                      <a:pt x="248" y="108"/>
                    </a:lnTo>
                    <a:lnTo>
                      <a:pt x="298" y="126"/>
                    </a:lnTo>
                    <a:lnTo>
                      <a:pt x="340" y="144"/>
                    </a:lnTo>
                    <a:lnTo>
                      <a:pt x="379" y="160"/>
                    </a:lnTo>
                    <a:lnTo>
                      <a:pt x="424" y="181"/>
                    </a:lnTo>
                    <a:lnTo>
                      <a:pt x="463" y="205"/>
                    </a:lnTo>
                    <a:lnTo>
                      <a:pt x="508" y="235"/>
                    </a:lnTo>
                    <a:lnTo>
                      <a:pt x="544" y="262"/>
                    </a:lnTo>
                    <a:lnTo>
                      <a:pt x="580" y="289"/>
                    </a:lnTo>
                    <a:lnTo>
                      <a:pt x="613" y="319"/>
                    </a:lnTo>
                    <a:lnTo>
                      <a:pt x="655" y="355"/>
                    </a:lnTo>
                    <a:lnTo>
                      <a:pt x="700" y="397"/>
                    </a:lnTo>
                    <a:lnTo>
                      <a:pt x="726" y="427"/>
                    </a:lnTo>
                    <a:lnTo>
                      <a:pt x="753" y="459"/>
                    </a:lnTo>
                    <a:lnTo>
                      <a:pt x="780" y="490"/>
                    </a:lnTo>
                    <a:lnTo>
                      <a:pt x="804" y="520"/>
                    </a:lnTo>
                    <a:lnTo>
                      <a:pt x="834" y="568"/>
                    </a:lnTo>
                    <a:lnTo>
                      <a:pt x="852" y="607"/>
                    </a:lnTo>
                    <a:lnTo>
                      <a:pt x="952" y="595"/>
                    </a:lnTo>
                    <a:lnTo>
                      <a:pt x="919" y="529"/>
                    </a:lnTo>
                    <a:lnTo>
                      <a:pt x="870" y="459"/>
                    </a:lnTo>
                    <a:lnTo>
                      <a:pt x="819" y="400"/>
                    </a:lnTo>
                    <a:lnTo>
                      <a:pt x="753" y="337"/>
                    </a:lnTo>
                    <a:lnTo>
                      <a:pt x="664" y="247"/>
                    </a:lnTo>
                    <a:lnTo>
                      <a:pt x="565" y="172"/>
                    </a:lnTo>
                    <a:lnTo>
                      <a:pt x="460" y="108"/>
                    </a:lnTo>
                    <a:lnTo>
                      <a:pt x="367" y="69"/>
                    </a:lnTo>
                    <a:lnTo>
                      <a:pt x="251" y="30"/>
                    </a:lnTo>
                    <a:lnTo>
                      <a:pt x="156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24" name="Freeform 19"/>
              <p:cNvSpPr>
                <a:spLocks/>
              </p:cNvSpPr>
              <p:nvPr/>
            </p:nvSpPr>
            <p:spPr bwMode="auto">
              <a:xfrm>
                <a:off x="2253" y="1648"/>
                <a:ext cx="492" cy="433"/>
              </a:xfrm>
              <a:custGeom>
                <a:avLst/>
                <a:gdLst>
                  <a:gd name="T0" fmla="*/ 0 w 493"/>
                  <a:gd name="T1" fmla="*/ 331 h 434"/>
                  <a:gd name="T2" fmla="*/ 0 w 493"/>
                  <a:gd name="T3" fmla="*/ 430 h 434"/>
                  <a:gd name="T4" fmla="*/ 20 w 493"/>
                  <a:gd name="T5" fmla="*/ 405 h 434"/>
                  <a:gd name="T6" fmla="*/ 42 w 493"/>
                  <a:gd name="T7" fmla="*/ 379 h 434"/>
                  <a:gd name="T8" fmla="*/ 71 w 493"/>
                  <a:gd name="T9" fmla="*/ 352 h 434"/>
                  <a:gd name="T10" fmla="*/ 107 w 493"/>
                  <a:gd name="T11" fmla="*/ 321 h 434"/>
                  <a:gd name="T12" fmla="*/ 142 w 493"/>
                  <a:gd name="T13" fmla="*/ 287 h 434"/>
                  <a:gd name="T14" fmla="*/ 178 w 493"/>
                  <a:gd name="T15" fmla="*/ 255 h 434"/>
                  <a:gd name="T16" fmla="*/ 211 w 493"/>
                  <a:gd name="T17" fmla="*/ 228 h 434"/>
                  <a:gd name="T18" fmla="*/ 241 w 493"/>
                  <a:gd name="T19" fmla="*/ 208 h 434"/>
                  <a:gd name="T20" fmla="*/ 270 w 493"/>
                  <a:gd name="T21" fmla="*/ 186 h 434"/>
                  <a:gd name="T22" fmla="*/ 304 w 493"/>
                  <a:gd name="T23" fmla="*/ 164 h 434"/>
                  <a:gd name="T24" fmla="*/ 344 w 493"/>
                  <a:gd name="T25" fmla="*/ 141 h 434"/>
                  <a:gd name="T26" fmla="*/ 381 w 493"/>
                  <a:gd name="T27" fmla="*/ 123 h 434"/>
                  <a:gd name="T28" fmla="*/ 419 w 493"/>
                  <a:gd name="T29" fmla="*/ 107 h 434"/>
                  <a:gd name="T30" fmla="*/ 459 w 493"/>
                  <a:gd name="T31" fmla="*/ 90 h 434"/>
                  <a:gd name="T32" fmla="*/ 489 w 493"/>
                  <a:gd name="T33" fmla="*/ 76 h 434"/>
                  <a:gd name="T34" fmla="*/ 489 w 493"/>
                  <a:gd name="T35" fmla="*/ 0 h 434"/>
                  <a:gd name="T36" fmla="*/ 435 w 493"/>
                  <a:gd name="T37" fmla="*/ 15 h 434"/>
                  <a:gd name="T38" fmla="*/ 356 w 493"/>
                  <a:gd name="T39" fmla="*/ 49 h 434"/>
                  <a:gd name="T40" fmla="*/ 255 w 493"/>
                  <a:gd name="T41" fmla="*/ 92 h 434"/>
                  <a:gd name="T42" fmla="*/ 185 w 493"/>
                  <a:gd name="T43" fmla="*/ 138 h 434"/>
                  <a:gd name="T44" fmla="*/ 117 w 493"/>
                  <a:gd name="T45" fmla="*/ 204 h 434"/>
                  <a:gd name="T46" fmla="*/ 50 w 493"/>
                  <a:gd name="T47" fmla="*/ 255 h 434"/>
                  <a:gd name="T48" fmla="*/ 0 w 493"/>
                  <a:gd name="T49" fmla="*/ 308 h 434"/>
                  <a:gd name="T50" fmla="*/ 0 w 493"/>
                  <a:gd name="T51" fmla="*/ 429 h 434"/>
                  <a:gd name="T52" fmla="*/ 0 w 493"/>
                  <a:gd name="T53" fmla="*/ 427 h 434"/>
                  <a:gd name="T54" fmla="*/ 0 w 493"/>
                  <a:gd name="T55" fmla="*/ 331 h 4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93" h="434">
                    <a:moveTo>
                      <a:pt x="0" y="335"/>
                    </a:moveTo>
                    <a:lnTo>
                      <a:pt x="0" y="434"/>
                    </a:lnTo>
                    <a:lnTo>
                      <a:pt x="20" y="409"/>
                    </a:lnTo>
                    <a:lnTo>
                      <a:pt x="42" y="383"/>
                    </a:lnTo>
                    <a:lnTo>
                      <a:pt x="71" y="356"/>
                    </a:lnTo>
                    <a:lnTo>
                      <a:pt x="107" y="325"/>
                    </a:lnTo>
                    <a:lnTo>
                      <a:pt x="142" y="291"/>
                    </a:lnTo>
                    <a:lnTo>
                      <a:pt x="178" y="259"/>
                    </a:lnTo>
                    <a:lnTo>
                      <a:pt x="211" y="232"/>
                    </a:lnTo>
                    <a:lnTo>
                      <a:pt x="241" y="208"/>
                    </a:lnTo>
                    <a:lnTo>
                      <a:pt x="274" y="186"/>
                    </a:lnTo>
                    <a:lnTo>
                      <a:pt x="308" y="164"/>
                    </a:lnTo>
                    <a:lnTo>
                      <a:pt x="348" y="141"/>
                    </a:lnTo>
                    <a:lnTo>
                      <a:pt x="385" y="123"/>
                    </a:lnTo>
                    <a:lnTo>
                      <a:pt x="423" y="107"/>
                    </a:lnTo>
                    <a:lnTo>
                      <a:pt x="463" y="90"/>
                    </a:lnTo>
                    <a:lnTo>
                      <a:pt x="493" y="76"/>
                    </a:lnTo>
                    <a:lnTo>
                      <a:pt x="493" y="0"/>
                    </a:lnTo>
                    <a:lnTo>
                      <a:pt x="439" y="15"/>
                    </a:lnTo>
                    <a:lnTo>
                      <a:pt x="360" y="49"/>
                    </a:lnTo>
                    <a:lnTo>
                      <a:pt x="259" y="92"/>
                    </a:lnTo>
                    <a:lnTo>
                      <a:pt x="185" y="138"/>
                    </a:lnTo>
                    <a:lnTo>
                      <a:pt x="117" y="204"/>
                    </a:lnTo>
                    <a:lnTo>
                      <a:pt x="50" y="259"/>
                    </a:lnTo>
                    <a:lnTo>
                      <a:pt x="0" y="312"/>
                    </a:lnTo>
                    <a:lnTo>
                      <a:pt x="0" y="433"/>
                    </a:lnTo>
                    <a:lnTo>
                      <a:pt x="0" y="431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25" name="Freeform 20"/>
              <p:cNvSpPr>
                <a:spLocks/>
              </p:cNvSpPr>
              <p:nvPr/>
            </p:nvSpPr>
            <p:spPr bwMode="auto">
              <a:xfrm>
                <a:off x="1670" y="1797"/>
                <a:ext cx="587" cy="271"/>
              </a:xfrm>
              <a:custGeom>
                <a:avLst/>
                <a:gdLst>
                  <a:gd name="T0" fmla="*/ 0 w 589"/>
                  <a:gd name="T1" fmla="*/ 0 h 270"/>
                  <a:gd name="T2" fmla="*/ 0 w 589"/>
                  <a:gd name="T3" fmla="*/ 83 h 270"/>
                  <a:gd name="T4" fmla="*/ 38 w 589"/>
                  <a:gd name="T5" fmla="*/ 90 h 270"/>
                  <a:gd name="T6" fmla="*/ 77 w 589"/>
                  <a:gd name="T7" fmla="*/ 97 h 270"/>
                  <a:gd name="T8" fmla="*/ 114 w 589"/>
                  <a:gd name="T9" fmla="*/ 106 h 270"/>
                  <a:gd name="T10" fmla="*/ 148 w 589"/>
                  <a:gd name="T11" fmla="*/ 115 h 270"/>
                  <a:gd name="T12" fmla="*/ 192 w 589"/>
                  <a:gd name="T13" fmla="*/ 126 h 270"/>
                  <a:gd name="T14" fmla="*/ 240 w 589"/>
                  <a:gd name="T15" fmla="*/ 142 h 270"/>
                  <a:gd name="T16" fmla="*/ 300 w 589"/>
                  <a:gd name="T17" fmla="*/ 160 h 270"/>
                  <a:gd name="T18" fmla="*/ 358 w 589"/>
                  <a:gd name="T19" fmla="*/ 176 h 270"/>
                  <a:gd name="T20" fmla="*/ 396 w 589"/>
                  <a:gd name="T21" fmla="*/ 189 h 270"/>
                  <a:gd name="T22" fmla="*/ 439 w 589"/>
                  <a:gd name="T23" fmla="*/ 207 h 270"/>
                  <a:gd name="T24" fmla="*/ 486 w 589"/>
                  <a:gd name="T25" fmla="*/ 227 h 270"/>
                  <a:gd name="T26" fmla="*/ 530 w 589"/>
                  <a:gd name="T27" fmla="*/ 247 h 270"/>
                  <a:gd name="T28" fmla="*/ 562 w 589"/>
                  <a:gd name="T29" fmla="*/ 263 h 270"/>
                  <a:gd name="T30" fmla="*/ 581 w 589"/>
                  <a:gd name="T31" fmla="*/ 274 h 270"/>
                  <a:gd name="T32" fmla="*/ 581 w 589"/>
                  <a:gd name="T33" fmla="*/ 171 h 270"/>
                  <a:gd name="T34" fmla="*/ 544 w 589"/>
                  <a:gd name="T35" fmla="*/ 145 h 270"/>
                  <a:gd name="T36" fmla="*/ 470 w 589"/>
                  <a:gd name="T37" fmla="*/ 105 h 270"/>
                  <a:gd name="T38" fmla="*/ 388 w 589"/>
                  <a:gd name="T39" fmla="*/ 69 h 270"/>
                  <a:gd name="T40" fmla="*/ 311 w 589"/>
                  <a:gd name="T41" fmla="*/ 49 h 270"/>
                  <a:gd name="T42" fmla="*/ 222 w 589"/>
                  <a:gd name="T43" fmla="*/ 24 h 270"/>
                  <a:gd name="T44" fmla="*/ 137 w 589"/>
                  <a:gd name="T45" fmla="*/ 7 h 270"/>
                  <a:gd name="T46" fmla="*/ 74 w 589"/>
                  <a:gd name="T47" fmla="*/ 1 h 270"/>
                  <a:gd name="T48" fmla="*/ 0 w 589"/>
                  <a:gd name="T49" fmla="*/ 0 h 27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89" h="270">
                    <a:moveTo>
                      <a:pt x="0" y="0"/>
                    </a:moveTo>
                    <a:lnTo>
                      <a:pt x="0" y="83"/>
                    </a:lnTo>
                    <a:lnTo>
                      <a:pt x="38" y="90"/>
                    </a:lnTo>
                    <a:lnTo>
                      <a:pt x="77" y="97"/>
                    </a:lnTo>
                    <a:lnTo>
                      <a:pt x="114" y="106"/>
                    </a:lnTo>
                    <a:lnTo>
                      <a:pt x="152" y="115"/>
                    </a:lnTo>
                    <a:lnTo>
                      <a:pt x="196" y="126"/>
                    </a:lnTo>
                    <a:lnTo>
                      <a:pt x="244" y="138"/>
                    </a:lnTo>
                    <a:lnTo>
                      <a:pt x="304" y="156"/>
                    </a:lnTo>
                    <a:lnTo>
                      <a:pt x="362" y="172"/>
                    </a:lnTo>
                    <a:lnTo>
                      <a:pt x="400" y="185"/>
                    </a:lnTo>
                    <a:lnTo>
                      <a:pt x="445" y="203"/>
                    </a:lnTo>
                    <a:lnTo>
                      <a:pt x="494" y="223"/>
                    </a:lnTo>
                    <a:lnTo>
                      <a:pt x="538" y="243"/>
                    </a:lnTo>
                    <a:lnTo>
                      <a:pt x="570" y="259"/>
                    </a:lnTo>
                    <a:lnTo>
                      <a:pt x="589" y="270"/>
                    </a:lnTo>
                    <a:lnTo>
                      <a:pt x="589" y="167"/>
                    </a:lnTo>
                    <a:lnTo>
                      <a:pt x="552" y="141"/>
                    </a:lnTo>
                    <a:lnTo>
                      <a:pt x="478" y="105"/>
                    </a:lnTo>
                    <a:lnTo>
                      <a:pt x="392" y="69"/>
                    </a:lnTo>
                    <a:lnTo>
                      <a:pt x="315" y="49"/>
                    </a:lnTo>
                    <a:lnTo>
                      <a:pt x="226" y="24"/>
                    </a:lnTo>
                    <a:lnTo>
                      <a:pt x="137" y="7"/>
                    </a:lnTo>
                    <a:lnTo>
                      <a:pt x="7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26" name="Freeform 21"/>
              <p:cNvSpPr>
                <a:spLocks/>
              </p:cNvSpPr>
              <p:nvPr/>
            </p:nvSpPr>
            <p:spPr bwMode="auto">
              <a:xfrm>
                <a:off x="1111" y="1040"/>
                <a:ext cx="1609" cy="876"/>
              </a:xfrm>
              <a:custGeom>
                <a:avLst/>
                <a:gdLst>
                  <a:gd name="T0" fmla="*/ 82 w 1645"/>
                  <a:gd name="T1" fmla="*/ 0 h 823"/>
                  <a:gd name="T2" fmla="*/ 173 w 1645"/>
                  <a:gd name="T3" fmla="*/ 0 h 823"/>
                  <a:gd name="T4" fmla="*/ 267 w 1645"/>
                  <a:gd name="T5" fmla="*/ 6 h 823"/>
                  <a:gd name="T6" fmla="*/ 354 w 1645"/>
                  <a:gd name="T7" fmla="*/ 26 h 823"/>
                  <a:gd name="T8" fmla="*/ 454 w 1645"/>
                  <a:gd name="T9" fmla="*/ 57 h 823"/>
                  <a:gd name="T10" fmla="*/ 550 w 1645"/>
                  <a:gd name="T11" fmla="*/ 100 h 823"/>
                  <a:gd name="T12" fmla="*/ 651 w 1645"/>
                  <a:gd name="T13" fmla="*/ 158 h 823"/>
                  <a:gd name="T14" fmla="*/ 742 w 1645"/>
                  <a:gd name="T15" fmla="*/ 218 h 823"/>
                  <a:gd name="T16" fmla="*/ 828 w 1645"/>
                  <a:gd name="T17" fmla="*/ 279 h 823"/>
                  <a:gd name="T18" fmla="*/ 916 w 1645"/>
                  <a:gd name="T19" fmla="*/ 348 h 823"/>
                  <a:gd name="T20" fmla="*/ 999 w 1645"/>
                  <a:gd name="T21" fmla="*/ 425 h 823"/>
                  <a:gd name="T22" fmla="*/ 1078 w 1645"/>
                  <a:gd name="T23" fmla="*/ 513 h 823"/>
                  <a:gd name="T24" fmla="*/ 1143 w 1645"/>
                  <a:gd name="T25" fmla="*/ 601 h 823"/>
                  <a:gd name="T26" fmla="*/ 1187 w 1645"/>
                  <a:gd name="T27" fmla="*/ 684 h 823"/>
                  <a:gd name="T28" fmla="*/ 1461 w 1645"/>
                  <a:gd name="T29" fmla="*/ 657 h 823"/>
                  <a:gd name="T30" fmla="*/ 1367 w 1645"/>
                  <a:gd name="T31" fmla="*/ 715 h 823"/>
                  <a:gd name="T32" fmla="*/ 1303 w 1645"/>
                  <a:gd name="T33" fmla="*/ 761 h 823"/>
                  <a:gd name="T34" fmla="*/ 1248 w 1645"/>
                  <a:gd name="T35" fmla="*/ 809 h 823"/>
                  <a:gd name="T36" fmla="*/ 1196 w 1645"/>
                  <a:gd name="T37" fmla="*/ 867 h 823"/>
                  <a:gd name="T38" fmla="*/ 1135 w 1645"/>
                  <a:gd name="T39" fmla="*/ 944 h 823"/>
                  <a:gd name="T40" fmla="*/ 1078 w 1645"/>
                  <a:gd name="T41" fmla="*/ 1022 h 823"/>
                  <a:gd name="T42" fmla="*/ 1028 w 1645"/>
                  <a:gd name="T43" fmla="*/ 1041 h 823"/>
                  <a:gd name="T44" fmla="*/ 978 w 1645"/>
                  <a:gd name="T45" fmla="*/ 1005 h 823"/>
                  <a:gd name="T46" fmla="*/ 915 w 1645"/>
                  <a:gd name="T47" fmla="*/ 970 h 823"/>
                  <a:gd name="T48" fmla="*/ 857 w 1645"/>
                  <a:gd name="T49" fmla="*/ 943 h 823"/>
                  <a:gd name="T50" fmla="*/ 791 w 1645"/>
                  <a:gd name="T51" fmla="*/ 918 h 823"/>
                  <a:gd name="T52" fmla="*/ 724 w 1645"/>
                  <a:gd name="T53" fmla="*/ 894 h 823"/>
                  <a:gd name="T54" fmla="*/ 659 w 1645"/>
                  <a:gd name="T55" fmla="*/ 875 h 823"/>
                  <a:gd name="T56" fmla="*/ 597 w 1645"/>
                  <a:gd name="T57" fmla="*/ 856 h 823"/>
                  <a:gd name="T58" fmla="*/ 513 w 1645"/>
                  <a:gd name="T59" fmla="*/ 838 h 823"/>
                  <a:gd name="T60" fmla="*/ 820 w 1645"/>
                  <a:gd name="T61" fmla="*/ 696 h 823"/>
                  <a:gd name="T62" fmla="*/ 748 w 1645"/>
                  <a:gd name="T63" fmla="*/ 563 h 823"/>
                  <a:gd name="T64" fmla="*/ 693 w 1645"/>
                  <a:gd name="T65" fmla="*/ 486 h 823"/>
                  <a:gd name="T66" fmla="*/ 613 w 1645"/>
                  <a:gd name="T67" fmla="*/ 382 h 823"/>
                  <a:gd name="T68" fmla="*/ 545 w 1645"/>
                  <a:gd name="T69" fmla="*/ 301 h 823"/>
                  <a:gd name="T70" fmla="*/ 490 w 1645"/>
                  <a:gd name="T71" fmla="*/ 242 h 823"/>
                  <a:gd name="T72" fmla="*/ 421 w 1645"/>
                  <a:gd name="T73" fmla="*/ 181 h 823"/>
                  <a:gd name="T74" fmla="*/ 351 w 1645"/>
                  <a:gd name="T75" fmla="*/ 131 h 823"/>
                  <a:gd name="T76" fmla="*/ 267 w 1645"/>
                  <a:gd name="T77" fmla="*/ 88 h 823"/>
                  <a:gd name="T78" fmla="*/ 176 w 1645"/>
                  <a:gd name="T79" fmla="*/ 57 h 823"/>
                  <a:gd name="T80" fmla="*/ 79 w 1645"/>
                  <a:gd name="T81" fmla="*/ 32 h 82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45" h="823">
                    <a:moveTo>
                      <a:pt x="0" y="6"/>
                    </a:moveTo>
                    <a:lnTo>
                      <a:pt x="90" y="0"/>
                    </a:lnTo>
                    <a:lnTo>
                      <a:pt x="135" y="0"/>
                    </a:lnTo>
                    <a:lnTo>
                      <a:pt x="189" y="0"/>
                    </a:lnTo>
                    <a:lnTo>
                      <a:pt x="240" y="3"/>
                    </a:lnTo>
                    <a:lnTo>
                      <a:pt x="291" y="6"/>
                    </a:lnTo>
                    <a:lnTo>
                      <a:pt x="341" y="12"/>
                    </a:lnTo>
                    <a:lnTo>
                      <a:pt x="386" y="21"/>
                    </a:lnTo>
                    <a:lnTo>
                      <a:pt x="436" y="30"/>
                    </a:lnTo>
                    <a:lnTo>
                      <a:pt x="496" y="45"/>
                    </a:lnTo>
                    <a:lnTo>
                      <a:pt x="550" y="63"/>
                    </a:lnTo>
                    <a:lnTo>
                      <a:pt x="601" y="78"/>
                    </a:lnTo>
                    <a:lnTo>
                      <a:pt x="658" y="99"/>
                    </a:lnTo>
                    <a:lnTo>
                      <a:pt x="712" y="123"/>
                    </a:lnTo>
                    <a:lnTo>
                      <a:pt x="766" y="147"/>
                    </a:lnTo>
                    <a:lnTo>
                      <a:pt x="811" y="170"/>
                    </a:lnTo>
                    <a:lnTo>
                      <a:pt x="862" y="194"/>
                    </a:lnTo>
                    <a:lnTo>
                      <a:pt x="905" y="217"/>
                    </a:lnTo>
                    <a:lnTo>
                      <a:pt x="953" y="244"/>
                    </a:lnTo>
                    <a:lnTo>
                      <a:pt x="1001" y="271"/>
                    </a:lnTo>
                    <a:lnTo>
                      <a:pt x="1049" y="304"/>
                    </a:lnTo>
                    <a:lnTo>
                      <a:pt x="1091" y="331"/>
                    </a:lnTo>
                    <a:lnTo>
                      <a:pt x="1136" y="367"/>
                    </a:lnTo>
                    <a:lnTo>
                      <a:pt x="1178" y="400"/>
                    </a:lnTo>
                    <a:lnTo>
                      <a:pt x="1217" y="433"/>
                    </a:lnTo>
                    <a:lnTo>
                      <a:pt x="1249" y="469"/>
                    </a:lnTo>
                    <a:lnTo>
                      <a:pt x="1276" y="500"/>
                    </a:lnTo>
                    <a:lnTo>
                      <a:pt x="1297" y="533"/>
                    </a:lnTo>
                    <a:lnTo>
                      <a:pt x="1645" y="489"/>
                    </a:lnTo>
                    <a:lnTo>
                      <a:pt x="1596" y="512"/>
                    </a:lnTo>
                    <a:lnTo>
                      <a:pt x="1539" y="536"/>
                    </a:lnTo>
                    <a:lnTo>
                      <a:pt x="1494" y="557"/>
                    </a:lnTo>
                    <a:lnTo>
                      <a:pt x="1460" y="573"/>
                    </a:lnTo>
                    <a:lnTo>
                      <a:pt x="1423" y="593"/>
                    </a:lnTo>
                    <a:lnTo>
                      <a:pt x="1393" y="611"/>
                    </a:lnTo>
                    <a:lnTo>
                      <a:pt x="1364" y="630"/>
                    </a:lnTo>
                    <a:lnTo>
                      <a:pt x="1335" y="653"/>
                    </a:lnTo>
                    <a:lnTo>
                      <a:pt x="1307" y="676"/>
                    </a:lnTo>
                    <a:lnTo>
                      <a:pt x="1273" y="705"/>
                    </a:lnTo>
                    <a:lnTo>
                      <a:pt x="1240" y="736"/>
                    </a:lnTo>
                    <a:lnTo>
                      <a:pt x="1211" y="762"/>
                    </a:lnTo>
                    <a:lnTo>
                      <a:pt x="1178" y="796"/>
                    </a:lnTo>
                    <a:lnTo>
                      <a:pt x="1151" y="823"/>
                    </a:lnTo>
                    <a:lnTo>
                      <a:pt x="1124" y="811"/>
                    </a:lnTo>
                    <a:lnTo>
                      <a:pt x="1097" y="796"/>
                    </a:lnTo>
                    <a:lnTo>
                      <a:pt x="1068" y="783"/>
                    </a:lnTo>
                    <a:lnTo>
                      <a:pt x="1034" y="769"/>
                    </a:lnTo>
                    <a:lnTo>
                      <a:pt x="999" y="755"/>
                    </a:lnTo>
                    <a:lnTo>
                      <a:pt x="967" y="744"/>
                    </a:lnTo>
                    <a:lnTo>
                      <a:pt x="936" y="735"/>
                    </a:lnTo>
                    <a:lnTo>
                      <a:pt x="901" y="724"/>
                    </a:lnTo>
                    <a:lnTo>
                      <a:pt x="864" y="715"/>
                    </a:lnTo>
                    <a:lnTo>
                      <a:pt x="826" y="705"/>
                    </a:lnTo>
                    <a:lnTo>
                      <a:pt x="791" y="696"/>
                    </a:lnTo>
                    <a:lnTo>
                      <a:pt x="757" y="687"/>
                    </a:lnTo>
                    <a:lnTo>
                      <a:pt x="720" y="681"/>
                    </a:lnTo>
                    <a:lnTo>
                      <a:pt x="685" y="673"/>
                    </a:lnTo>
                    <a:lnTo>
                      <a:pt x="652" y="666"/>
                    </a:lnTo>
                    <a:lnTo>
                      <a:pt x="613" y="658"/>
                    </a:lnTo>
                    <a:lnTo>
                      <a:pt x="560" y="652"/>
                    </a:lnTo>
                    <a:lnTo>
                      <a:pt x="920" y="590"/>
                    </a:lnTo>
                    <a:lnTo>
                      <a:pt x="896" y="542"/>
                    </a:lnTo>
                    <a:lnTo>
                      <a:pt x="868" y="506"/>
                    </a:lnTo>
                    <a:lnTo>
                      <a:pt x="817" y="439"/>
                    </a:lnTo>
                    <a:lnTo>
                      <a:pt x="787" y="409"/>
                    </a:lnTo>
                    <a:lnTo>
                      <a:pt x="757" y="379"/>
                    </a:lnTo>
                    <a:lnTo>
                      <a:pt x="703" y="328"/>
                    </a:lnTo>
                    <a:lnTo>
                      <a:pt x="670" y="298"/>
                    </a:lnTo>
                    <a:lnTo>
                      <a:pt x="631" y="262"/>
                    </a:lnTo>
                    <a:lnTo>
                      <a:pt x="595" y="235"/>
                    </a:lnTo>
                    <a:lnTo>
                      <a:pt x="565" y="211"/>
                    </a:lnTo>
                    <a:lnTo>
                      <a:pt x="535" y="188"/>
                    </a:lnTo>
                    <a:lnTo>
                      <a:pt x="499" y="164"/>
                    </a:lnTo>
                    <a:lnTo>
                      <a:pt x="460" y="141"/>
                    </a:lnTo>
                    <a:lnTo>
                      <a:pt x="421" y="123"/>
                    </a:lnTo>
                    <a:lnTo>
                      <a:pt x="383" y="102"/>
                    </a:lnTo>
                    <a:lnTo>
                      <a:pt x="335" y="84"/>
                    </a:lnTo>
                    <a:lnTo>
                      <a:pt x="291" y="69"/>
                    </a:lnTo>
                    <a:lnTo>
                      <a:pt x="240" y="57"/>
                    </a:lnTo>
                    <a:lnTo>
                      <a:pt x="192" y="45"/>
                    </a:lnTo>
                    <a:lnTo>
                      <a:pt x="141" y="33"/>
                    </a:lnTo>
                    <a:lnTo>
                      <a:pt x="87" y="2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</p:grpSp>
      </p:grpSp>
      <p:grpSp>
        <p:nvGrpSpPr>
          <p:cNvPr id="34" name="Group 15"/>
          <p:cNvGrpSpPr>
            <a:grpSpLocks/>
          </p:cNvGrpSpPr>
          <p:nvPr/>
        </p:nvGrpSpPr>
        <p:grpSpPr bwMode="auto">
          <a:xfrm>
            <a:off x="2813748" y="3474039"/>
            <a:ext cx="1760190" cy="1192043"/>
            <a:chOff x="1966" y="346"/>
            <a:chExt cx="1302" cy="1011"/>
          </a:xfrm>
        </p:grpSpPr>
        <p:sp>
          <p:nvSpPr>
            <p:cNvPr id="35" name="Rectangle 16"/>
            <p:cNvSpPr>
              <a:spLocks noChangeArrowheads="1"/>
            </p:cNvSpPr>
            <p:nvPr/>
          </p:nvSpPr>
          <p:spPr bwMode="auto">
            <a:xfrm>
              <a:off x="2007" y="346"/>
              <a:ext cx="1138" cy="973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Lucida Sans Unicode"/>
              </a:endParaRPr>
            </a:p>
          </p:txBody>
        </p:sp>
        <p:grpSp>
          <p:nvGrpSpPr>
            <p:cNvPr id="36" name="Group 17"/>
            <p:cNvGrpSpPr>
              <a:grpSpLocks/>
            </p:cNvGrpSpPr>
            <p:nvPr/>
          </p:nvGrpSpPr>
          <p:grpSpPr bwMode="auto">
            <a:xfrm flipH="1">
              <a:off x="2135" y="363"/>
              <a:ext cx="369" cy="508"/>
              <a:chOff x="958" y="2457"/>
              <a:chExt cx="488" cy="588"/>
            </a:xfrm>
          </p:grpSpPr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1212" y="2551"/>
                <a:ext cx="123" cy="52"/>
              </a:xfrm>
              <a:custGeom>
                <a:avLst/>
                <a:gdLst>
                  <a:gd name="T0" fmla="*/ 0 w 2215"/>
                  <a:gd name="T1" fmla="*/ 0 h 939"/>
                  <a:gd name="T2" fmla="*/ 0 w 2215"/>
                  <a:gd name="T3" fmla="*/ 0 h 939"/>
                  <a:gd name="T4" fmla="*/ 0 w 2215"/>
                  <a:gd name="T5" fmla="*/ 0 h 939"/>
                  <a:gd name="T6" fmla="*/ 0 w 2215"/>
                  <a:gd name="T7" fmla="*/ 0 h 939"/>
                  <a:gd name="T8" fmla="*/ 0 w 2215"/>
                  <a:gd name="T9" fmla="*/ 0 h 939"/>
                  <a:gd name="T10" fmla="*/ 0 w 2215"/>
                  <a:gd name="T11" fmla="*/ 0 h 939"/>
                  <a:gd name="T12" fmla="*/ 0 w 2215"/>
                  <a:gd name="T13" fmla="*/ 0 h 939"/>
                  <a:gd name="T14" fmla="*/ 0 w 2215"/>
                  <a:gd name="T15" fmla="*/ 0 h 939"/>
                  <a:gd name="T16" fmla="*/ 0 w 2215"/>
                  <a:gd name="T17" fmla="*/ 0 h 939"/>
                  <a:gd name="T18" fmla="*/ 0 w 2215"/>
                  <a:gd name="T19" fmla="*/ 0 h 939"/>
                  <a:gd name="T20" fmla="*/ 0 w 2215"/>
                  <a:gd name="T21" fmla="*/ 0 h 939"/>
                  <a:gd name="T22" fmla="*/ 0 w 2215"/>
                  <a:gd name="T23" fmla="*/ 0 h 939"/>
                  <a:gd name="T24" fmla="*/ 0 w 2215"/>
                  <a:gd name="T25" fmla="*/ 0 h 9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15"/>
                  <a:gd name="T40" fmla="*/ 0 h 939"/>
                  <a:gd name="T41" fmla="*/ 2215 w 2215"/>
                  <a:gd name="T42" fmla="*/ 939 h 9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15" h="939">
                    <a:moveTo>
                      <a:pt x="87" y="125"/>
                    </a:moveTo>
                    <a:lnTo>
                      <a:pt x="142" y="60"/>
                    </a:lnTo>
                    <a:lnTo>
                      <a:pt x="506" y="244"/>
                    </a:lnTo>
                    <a:lnTo>
                      <a:pt x="676" y="0"/>
                    </a:lnTo>
                    <a:lnTo>
                      <a:pt x="1299" y="423"/>
                    </a:lnTo>
                    <a:lnTo>
                      <a:pt x="1924" y="423"/>
                    </a:lnTo>
                    <a:lnTo>
                      <a:pt x="2215" y="618"/>
                    </a:lnTo>
                    <a:lnTo>
                      <a:pt x="567" y="847"/>
                    </a:lnTo>
                    <a:lnTo>
                      <a:pt x="469" y="939"/>
                    </a:lnTo>
                    <a:lnTo>
                      <a:pt x="308" y="661"/>
                    </a:lnTo>
                    <a:lnTo>
                      <a:pt x="335" y="558"/>
                    </a:lnTo>
                    <a:lnTo>
                      <a:pt x="0" y="289"/>
                    </a:lnTo>
                    <a:lnTo>
                      <a:pt x="87" y="1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262" y="2610"/>
                <a:ext cx="183" cy="257"/>
              </a:xfrm>
              <a:custGeom>
                <a:avLst/>
                <a:gdLst>
                  <a:gd name="T0" fmla="*/ 0 w 3291"/>
                  <a:gd name="T1" fmla="*/ 0 h 4611"/>
                  <a:gd name="T2" fmla="*/ 0 w 3291"/>
                  <a:gd name="T3" fmla="*/ 0 h 4611"/>
                  <a:gd name="T4" fmla="*/ 0 w 3291"/>
                  <a:gd name="T5" fmla="*/ 0 h 4611"/>
                  <a:gd name="T6" fmla="*/ 0 w 3291"/>
                  <a:gd name="T7" fmla="*/ 0 h 4611"/>
                  <a:gd name="T8" fmla="*/ 0 w 3291"/>
                  <a:gd name="T9" fmla="*/ 0 h 4611"/>
                  <a:gd name="T10" fmla="*/ 0 w 3291"/>
                  <a:gd name="T11" fmla="*/ 0 h 4611"/>
                  <a:gd name="T12" fmla="*/ 0 w 3291"/>
                  <a:gd name="T13" fmla="*/ 0 h 4611"/>
                  <a:gd name="T14" fmla="*/ 0 w 3291"/>
                  <a:gd name="T15" fmla="*/ 0 h 4611"/>
                  <a:gd name="T16" fmla="*/ 0 w 3291"/>
                  <a:gd name="T17" fmla="*/ 0 h 4611"/>
                  <a:gd name="T18" fmla="*/ 0 w 3291"/>
                  <a:gd name="T19" fmla="*/ 0 h 4611"/>
                  <a:gd name="T20" fmla="*/ 0 w 3291"/>
                  <a:gd name="T21" fmla="*/ 0 h 4611"/>
                  <a:gd name="T22" fmla="*/ 0 w 3291"/>
                  <a:gd name="T23" fmla="*/ 0 h 4611"/>
                  <a:gd name="T24" fmla="*/ 0 w 3291"/>
                  <a:gd name="T25" fmla="*/ 0 h 4611"/>
                  <a:gd name="T26" fmla="*/ 0 w 3291"/>
                  <a:gd name="T27" fmla="*/ 0 h 4611"/>
                  <a:gd name="T28" fmla="*/ 0 w 3291"/>
                  <a:gd name="T29" fmla="*/ 0 h 46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91"/>
                  <a:gd name="T46" fmla="*/ 0 h 4611"/>
                  <a:gd name="T47" fmla="*/ 3291 w 3291"/>
                  <a:gd name="T48" fmla="*/ 4611 h 46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91" h="4611">
                    <a:moveTo>
                      <a:pt x="0" y="0"/>
                    </a:moveTo>
                    <a:lnTo>
                      <a:pt x="3098" y="0"/>
                    </a:lnTo>
                    <a:lnTo>
                      <a:pt x="3291" y="123"/>
                    </a:lnTo>
                    <a:lnTo>
                      <a:pt x="3291" y="4227"/>
                    </a:lnTo>
                    <a:lnTo>
                      <a:pt x="3059" y="4227"/>
                    </a:lnTo>
                    <a:lnTo>
                      <a:pt x="3059" y="4611"/>
                    </a:lnTo>
                    <a:lnTo>
                      <a:pt x="1458" y="4611"/>
                    </a:lnTo>
                    <a:lnTo>
                      <a:pt x="1458" y="2809"/>
                    </a:lnTo>
                    <a:lnTo>
                      <a:pt x="1160" y="1924"/>
                    </a:lnTo>
                    <a:lnTo>
                      <a:pt x="1440" y="1924"/>
                    </a:lnTo>
                    <a:lnTo>
                      <a:pt x="1655" y="2507"/>
                    </a:lnTo>
                    <a:lnTo>
                      <a:pt x="1655" y="1343"/>
                    </a:lnTo>
                    <a:lnTo>
                      <a:pt x="41" y="934"/>
                    </a:lnTo>
                    <a:lnTo>
                      <a:pt x="0" y="4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242" y="2692"/>
                <a:ext cx="59" cy="45"/>
              </a:xfrm>
              <a:custGeom>
                <a:avLst/>
                <a:gdLst>
                  <a:gd name="T0" fmla="*/ 0 w 1065"/>
                  <a:gd name="T1" fmla="*/ 0 h 812"/>
                  <a:gd name="T2" fmla="*/ 0 w 1065"/>
                  <a:gd name="T3" fmla="*/ 0 h 812"/>
                  <a:gd name="T4" fmla="*/ 0 w 1065"/>
                  <a:gd name="T5" fmla="*/ 0 h 812"/>
                  <a:gd name="T6" fmla="*/ 0 w 1065"/>
                  <a:gd name="T7" fmla="*/ 0 h 812"/>
                  <a:gd name="T8" fmla="*/ 0 w 1065"/>
                  <a:gd name="T9" fmla="*/ 0 h 812"/>
                  <a:gd name="T10" fmla="*/ 0 w 1065"/>
                  <a:gd name="T11" fmla="*/ 0 h 812"/>
                  <a:gd name="T12" fmla="*/ 0 w 1065"/>
                  <a:gd name="T13" fmla="*/ 0 h 8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5"/>
                  <a:gd name="T22" fmla="*/ 0 h 812"/>
                  <a:gd name="T23" fmla="*/ 1065 w 1065"/>
                  <a:gd name="T24" fmla="*/ 812 h 8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5" h="812">
                    <a:moveTo>
                      <a:pt x="0" y="309"/>
                    </a:moveTo>
                    <a:lnTo>
                      <a:pt x="415" y="0"/>
                    </a:lnTo>
                    <a:lnTo>
                      <a:pt x="831" y="0"/>
                    </a:lnTo>
                    <a:lnTo>
                      <a:pt x="1065" y="281"/>
                    </a:lnTo>
                    <a:lnTo>
                      <a:pt x="572" y="482"/>
                    </a:lnTo>
                    <a:lnTo>
                      <a:pt x="237" y="812"/>
                    </a:lnTo>
                    <a:lnTo>
                      <a:pt x="0" y="309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>
                <a:off x="958" y="2608"/>
                <a:ext cx="404" cy="437"/>
              </a:xfrm>
              <a:custGeom>
                <a:avLst/>
                <a:gdLst>
                  <a:gd name="T0" fmla="*/ 0 w 7258"/>
                  <a:gd name="T1" fmla="*/ 0 h 7875"/>
                  <a:gd name="T2" fmla="*/ 0 w 7258"/>
                  <a:gd name="T3" fmla="*/ 0 h 7875"/>
                  <a:gd name="T4" fmla="*/ 0 w 7258"/>
                  <a:gd name="T5" fmla="*/ 0 h 7875"/>
                  <a:gd name="T6" fmla="*/ 0 w 7258"/>
                  <a:gd name="T7" fmla="*/ 0 h 7875"/>
                  <a:gd name="T8" fmla="*/ 0 w 7258"/>
                  <a:gd name="T9" fmla="*/ 0 h 7875"/>
                  <a:gd name="T10" fmla="*/ 0 w 7258"/>
                  <a:gd name="T11" fmla="*/ 0 h 7875"/>
                  <a:gd name="T12" fmla="*/ 0 w 7258"/>
                  <a:gd name="T13" fmla="*/ 0 h 7875"/>
                  <a:gd name="T14" fmla="*/ 0 w 7258"/>
                  <a:gd name="T15" fmla="*/ 0 h 7875"/>
                  <a:gd name="T16" fmla="*/ 0 w 7258"/>
                  <a:gd name="T17" fmla="*/ 0 h 7875"/>
                  <a:gd name="T18" fmla="*/ 0 w 7258"/>
                  <a:gd name="T19" fmla="*/ 0 h 7875"/>
                  <a:gd name="T20" fmla="*/ 0 w 7258"/>
                  <a:gd name="T21" fmla="*/ 0 h 7875"/>
                  <a:gd name="T22" fmla="*/ 0 w 7258"/>
                  <a:gd name="T23" fmla="*/ 0 h 7875"/>
                  <a:gd name="T24" fmla="*/ 0 w 7258"/>
                  <a:gd name="T25" fmla="*/ 0 h 7875"/>
                  <a:gd name="T26" fmla="*/ 0 w 7258"/>
                  <a:gd name="T27" fmla="*/ 0 h 7875"/>
                  <a:gd name="T28" fmla="*/ 0 w 7258"/>
                  <a:gd name="T29" fmla="*/ 0 h 7875"/>
                  <a:gd name="T30" fmla="*/ 0 w 7258"/>
                  <a:gd name="T31" fmla="*/ 0 h 7875"/>
                  <a:gd name="T32" fmla="*/ 0 w 7258"/>
                  <a:gd name="T33" fmla="*/ 0 h 7875"/>
                  <a:gd name="T34" fmla="*/ 0 w 7258"/>
                  <a:gd name="T35" fmla="*/ 0 h 7875"/>
                  <a:gd name="T36" fmla="*/ 0 w 7258"/>
                  <a:gd name="T37" fmla="*/ 0 h 7875"/>
                  <a:gd name="T38" fmla="*/ 0 w 7258"/>
                  <a:gd name="T39" fmla="*/ 0 h 7875"/>
                  <a:gd name="T40" fmla="*/ 0 w 7258"/>
                  <a:gd name="T41" fmla="*/ 0 h 7875"/>
                  <a:gd name="T42" fmla="*/ 0 w 7258"/>
                  <a:gd name="T43" fmla="*/ 0 h 7875"/>
                  <a:gd name="T44" fmla="*/ 0 w 7258"/>
                  <a:gd name="T45" fmla="*/ 0 h 7875"/>
                  <a:gd name="T46" fmla="*/ 0 w 7258"/>
                  <a:gd name="T47" fmla="*/ 0 h 7875"/>
                  <a:gd name="T48" fmla="*/ 0 w 7258"/>
                  <a:gd name="T49" fmla="*/ 0 h 7875"/>
                  <a:gd name="T50" fmla="*/ 0 w 7258"/>
                  <a:gd name="T51" fmla="*/ 0 h 7875"/>
                  <a:gd name="T52" fmla="*/ 0 w 7258"/>
                  <a:gd name="T53" fmla="*/ 0 h 7875"/>
                  <a:gd name="T54" fmla="*/ 0 w 7258"/>
                  <a:gd name="T55" fmla="*/ 0 h 7875"/>
                  <a:gd name="T56" fmla="*/ 0 w 7258"/>
                  <a:gd name="T57" fmla="*/ 0 h 7875"/>
                  <a:gd name="T58" fmla="*/ 0 w 7258"/>
                  <a:gd name="T59" fmla="*/ 0 h 7875"/>
                  <a:gd name="T60" fmla="*/ 0 w 7258"/>
                  <a:gd name="T61" fmla="*/ 0 h 7875"/>
                  <a:gd name="T62" fmla="*/ 0 w 7258"/>
                  <a:gd name="T63" fmla="*/ 0 h 7875"/>
                  <a:gd name="T64" fmla="*/ 0 w 7258"/>
                  <a:gd name="T65" fmla="*/ 0 h 7875"/>
                  <a:gd name="T66" fmla="*/ 0 w 7258"/>
                  <a:gd name="T67" fmla="*/ 0 h 7875"/>
                  <a:gd name="T68" fmla="*/ 0 w 7258"/>
                  <a:gd name="T69" fmla="*/ 0 h 7875"/>
                  <a:gd name="T70" fmla="*/ 0 w 7258"/>
                  <a:gd name="T71" fmla="*/ 0 h 7875"/>
                  <a:gd name="T72" fmla="*/ 0 w 7258"/>
                  <a:gd name="T73" fmla="*/ 0 h 7875"/>
                  <a:gd name="T74" fmla="*/ 0 w 7258"/>
                  <a:gd name="T75" fmla="*/ 0 h 7875"/>
                  <a:gd name="T76" fmla="*/ 0 w 7258"/>
                  <a:gd name="T77" fmla="*/ 0 h 7875"/>
                  <a:gd name="T78" fmla="*/ 0 w 7258"/>
                  <a:gd name="T79" fmla="*/ 0 h 7875"/>
                  <a:gd name="T80" fmla="*/ 0 w 7258"/>
                  <a:gd name="T81" fmla="*/ 0 h 7875"/>
                  <a:gd name="T82" fmla="*/ 0 w 7258"/>
                  <a:gd name="T83" fmla="*/ 0 h 7875"/>
                  <a:gd name="T84" fmla="*/ 0 w 7258"/>
                  <a:gd name="T85" fmla="*/ 0 h 7875"/>
                  <a:gd name="T86" fmla="*/ 0 w 7258"/>
                  <a:gd name="T87" fmla="*/ 0 h 7875"/>
                  <a:gd name="T88" fmla="*/ 0 w 7258"/>
                  <a:gd name="T89" fmla="*/ 0 h 7875"/>
                  <a:gd name="T90" fmla="*/ 0 w 7258"/>
                  <a:gd name="T91" fmla="*/ 0 h 7875"/>
                  <a:gd name="T92" fmla="*/ 0 w 7258"/>
                  <a:gd name="T93" fmla="*/ 0 h 78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58"/>
                  <a:gd name="T142" fmla="*/ 0 h 7875"/>
                  <a:gd name="T143" fmla="*/ 7258 w 7258"/>
                  <a:gd name="T144" fmla="*/ 7875 h 787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58" h="7875">
                    <a:moveTo>
                      <a:pt x="3413" y="253"/>
                    </a:moveTo>
                    <a:lnTo>
                      <a:pt x="3608" y="809"/>
                    </a:lnTo>
                    <a:lnTo>
                      <a:pt x="3489" y="1495"/>
                    </a:lnTo>
                    <a:lnTo>
                      <a:pt x="3511" y="1848"/>
                    </a:lnTo>
                    <a:lnTo>
                      <a:pt x="3530" y="2027"/>
                    </a:lnTo>
                    <a:lnTo>
                      <a:pt x="3667" y="1925"/>
                    </a:lnTo>
                    <a:lnTo>
                      <a:pt x="3708" y="1902"/>
                    </a:lnTo>
                    <a:lnTo>
                      <a:pt x="3843" y="2000"/>
                    </a:lnTo>
                    <a:lnTo>
                      <a:pt x="5084" y="1772"/>
                    </a:lnTo>
                    <a:lnTo>
                      <a:pt x="5379" y="2154"/>
                    </a:lnTo>
                    <a:lnTo>
                      <a:pt x="4105" y="2714"/>
                    </a:lnTo>
                    <a:lnTo>
                      <a:pt x="4338" y="2890"/>
                    </a:lnTo>
                    <a:lnTo>
                      <a:pt x="4377" y="3015"/>
                    </a:lnTo>
                    <a:lnTo>
                      <a:pt x="4556" y="3113"/>
                    </a:lnTo>
                    <a:lnTo>
                      <a:pt x="4593" y="3370"/>
                    </a:lnTo>
                    <a:lnTo>
                      <a:pt x="4770" y="3370"/>
                    </a:lnTo>
                    <a:lnTo>
                      <a:pt x="4930" y="3444"/>
                    </a:lnTo>
                    <a:lnTo>
                      <a:pt x="5264" y="3522"/>
                    </a:lnTo>
                    <a:lnTo>
                      <a:pt x="5425" y="3472"/>
                    </a:lnTo>
                    <a:lnTo>
                      <a:pt x="5540" y="3495"/>
                    </a:lnTo>
                    <a:lnTo>
                      <a:pt x="6291" y="3140"/>
                    </a:lnTo>
                    <a:lnTo>
                      <a:pt x="6843" y="3092"/>
                    </a:lnTo>
                    <a:lnTo>
                      <a:pt x="7119" y="3242"/>
                    </a:lnTo>
                    <a:lnTo>
                      <a:pt x="7258" y="4002"/>
                    </a:lnTo>
                    <a:lnTo>
                      <a:pt x="7156" y="4230"/>
                    </a:lnTo>
                    <a:lnTo>
                      <a:pt x="6468" y="4663"/>
                    </a:lnTo>
                    <a:lnTo>
                      <a:pt x="4969" y="5041"/>
                    </a:lnTo>
                    <a:lnTo>
                      <a:pt x="4076" y="4887"/>
                    </a:lnTo>
                    <a:lnTo>
                      <a:pt x="3575" y="4663"/>
                    </a:lnTo>
                    <a:lnTo>
                      <a:pt x="3179" y="3831"/>
                    </a:lnTo>
                    <a:lnTo>
                      <a:pt x="3041" y="6330"/>
                    </a:lnTo>
                    <a:lnTo>
                      <a:pt x="2780" y="7875"/>
                    </a:lnTo>
                    <a:lnTo>
                      <a:pt x="2088" y="7875"/>
                    </a:lnTo>
                    <a:lnTo>
                      <a:pt x="1577" y="7571"/>
                    </a:lnTo>
                    <a:lnTo>
                      <a:pt x="1499" y="7396"/>
                    </a:lnTo>
                    <a:lnTo>
                      <a:pt x="136" y="6330"/>
                    </a:lnTo>
                    <a:lnTo>
                      <a:pt x="0" y="5875"/>
                    </a:lnTo>
                    <a:lnTo>
                      <a:pt x="17" y="5041"/>
                    </a:lnTo>
                    <a:lnTo>
                      <a:pt x="236" y="3698"/>
                    </a:lnTo>
                    <a:lnTo>
                      <a:pt x="471" y="3219"/>
                    </a:lnTo>
                    <a:lnTo>
                      <a:pt x="651" y="2634"/>
                    </a:lnTo>
                    <a:lnTo>
                      <a:pt x="708" y="2127"/>
                    </a:lnTo>
                    <a:lnTo>
                      <a:pt x="885" y="1318"/>
                    </a:lnTo>
                    <a:lnTo>
                      <a:pt x="1144" y="733"/>
                    </a:lnTo>
                    <a:lnTo>
                      <a:pt x="1737" y="128"/>
                    </a:lnTo>
                    <a:lnTo>
                      <a:pt x="3019" y="0"/>
                    </a:lnTo>
                    <a:lnTo>
                      <a:pt x="3413" y="253"/>
                    </a:lnTo>
                    <a:close/>
                  </a:path>
                </a:pathLst>
              </a:custGeom>
              <a:solidFill>
                <a:srgbClr val="00EAFF"/>
              </a:solidFill>
              <a:ln w="0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>
                <a:off x="1037" y="2457"/>
                <a:ext cx="208" cy="183"/>
              </a:xfrm>
              <a:custGeom>
                <a:avLst/>
                <a:gdLst>
                  <a:gd name="T0" fmla="*/ 0 w 3741"/>
                  <a:gd name="T1" fmla="*/ 0 h 3302"/>
                  <a:gd name="T2" fmla="*/ 0 w 3741"/>
                  <a:gd name="T3" fmla="*/ 0 h 3302"/>
                  <a:gd name="T4" fmla="*/ 0 w 3741"/>
                  <a:gd name="T5" fmla="*/ 0 h 3302"/>
                  <a:gd name="T6" fmla="*/ 0 w 3741"/>
                  <a:gd name="T7" fmla="*/ 0 h 3302"/>
                  <a:gd name="T8" fmla="*/ 0 w 3741"/>
                  <a:gd name="T9" fmla="*/ 0 h 3302"/>
                  <a:gd name="T10" fmla="*/ 0 w 3741"/>
                  <a:gd name="T11" fmla="*/ 0 h 3302"/>
                  <a:gd name="T12" fmla="*/ 0 w 3741"/>
                  <a:gd name="T13" fmla="*/ 0 h 3302"/>
                  <a:gd name="T14" fmla="*/ 0 w 3741"/>
                  <a:gd name="T15" fmla="*/ 0 h 3302"/>
                  <a:gd name="T16" fmla="*/ 0 w 3741"/>
                  <a:gd name="T17" fmla="*/ 0 h 3302"/>
                  <a:gd name="T18" fmla="*/ 0 w 3741"/>
                  <a:gd name="T19" fmla="*/ 0 h 3302"/>
                  <a:gd name="T20" fmla="*/ 0 w 3741"/>
                  <a:gd name="T21" fmla="*/ 0 h 3302"/>
                  <a:gd name="T22" fmla="*/ 0 w 3741"/>
                  <a:gd name="T23" fmla="*/ 0 h 3302"/>
                  <a:gd name="T24" fmla="*/ 0 w 3741"/>
                  <a:gd name="T25" fmla="*/ 0 h 3302"/>
                  <a:gd name="T26" fmla="*/ 0 w 3741"/>
                  <a:gd name="T27" fmla="*/ 0 h 3302"/>
                  <a:gd name="T28" fmla="*/ 0 w 3741"/>
                  <a:gd name="T29" fmla="*/ 0 h 3302"/>
                  <a:gd name="T30" fmla="*/ 0 w 3741"/>
                  <a:gd name="T31" fmla="*/ 0 h 3302"/>
                  <a:gd name="T32" fmla="*/ 0 w 3741"/>
                  <a:gd name="T33" fmla="*/ 0 h 3302"/>
                  <a:gd name="T34" fmla="*/ 0 w 3741"/>
                  <a:gd name="T35" fmla="*/ 0 h 3302"/>
                  <a:gd name="T36" fmla="*/ 0 w 3741"/>
                  <a:gd name="T37" fmla="*/ 0 h 3302"/>
                  <a:gd name="T38" fmla="*/ 0 w 3741"/>
                  <a:gd name="T39" fmla="*/ 0 h 3302"/>
                  <a:gd name="T40" fmla="*/ 0 w 3741"/>
                  <a:gd name="T41" fmla="*/ 0 h 3302"/>
                  <a:gd name="T42" fmla="*/ 0 w 3741"/>
                  <a:gd name="T43" fmla="*/ 0 h 3302"/>
                  <a:gd name="T44" fmla="*/ 0 w 3741"/>
                  <a:gd name="T45" fmla="*/ 0 h 3302"/>
                  <a:gd name="T46" fmla="*/ 0 w 3741"/>
                  <a:gd name="T47" fmla="*/ 0 h 3302"/>
                  <a:gd name="T48" fmla="*/ 0 w 3741"/>
                  <a:gd name="T49" fmla="*/ 0 h 3302"/>
                  <a:gd name="T50" fmla="*/ 0 w 3741"/>
                  <a:gd name="T51" fmla="*/ 0 h 3302"/>
                  <a:gd name="T52" fmla="*/ 0 w 3741"/>
                  <a:gd name="T53" fmla="*/ 0 h 3302"/>
                  <a:gd name="T54" fmla="*/ 0 w 3741"/>
                  <a:gd name="T55" fmla="*/ 0 h 3302"/>
                  <a:gd name="T56" fmla="*/ 0 w 3741"/>
                  <a:gd name="T57" fmla="*/ 0 h 3302"/>
                  <a:gd name="T58" fmla="*/ 0 w 3741"/>
                  <a:gd name="T59" fmla="*/ 0 h 3302"/>
                  <a:gd name="T60" fmla="*/ 0 w 3741"/>
                  <a:gd name="T61" fmla="*/ 0 h 3302"/>
                  <a:gd name="T62" fmla="*/ 0 w 3741"/>
                  <a:gd name="T63" fmla="*/ 0 h 3302"/>
                  <a:gd name="T64" fmla="*/ 0 w 3741"/>
                  <a:gd name="T65" fmla="*/ 0 h 3302"/>
                  <a:gd name="T66" fmla="*/ 0 w 3741"/>
                  <a:gd name="T67" fmla="*/ 0 h 3302"/>
                  <a:gd name="T68" fmla="*/ 0 w 3741"/>
                  <a:gd name="T69" fmla="*/ 0 h 3302"/>
                  <a:gd name="T70" fmla="*/ 0 w 3741"/>
                  <a:gd name="T71" fmla="*/ 0 h 33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741"/>
                  <a:gd name="T109" fmla="*/ 0 h 3302"/>
                  <a:gd name="T110" fmla="*/ 3741 w 3741"/>
                  <a:gd name="T111" fmla="*/ 3302 h 330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741" h="3302">
                    <a:moveTo>
                      <a:pt x="2189" y="2655"/>
                    </a:moveTo>
                    <a:lnTo>
                      <a:pt x="2199" y="2833"/>
                    </a:lnTo>
                    <a:lnTo>
                      <a:pt x="1998" y="2958"/>
                    </a:lnTo>
                    <a:lnTo>
                      <a:pt x="1893" y="2944"/>
                    </a:lnTo>
                    <a:lnTo>
                      <a:pt x="1817" y="3048"/>
                    </a:lnTo>
                    <a:lnTo>
                      <a:pt x="1862" y="3175"/>
                    </a:lnTo>
                    <a:lnTo>
                      <a:pt x="1796" y="3302"/>
                    </a:lnTo>
                    <a:lnTo>
                      <a:pt x="1238" y="3252"/>
                    </a:lnTo>
                    <a:lnTo>
                      <a:pt x="1109" y="3012"/>
                    </a:lnTo>
                    <a:lnTo>
                      <a:pt x="952" y="2958"/>
                    </a:lnTo>
                    <a:lnTo>
                      <a:pt x="667" y="2973"/>
                    </a:lnTo>
                    <a:lnTo>
                      <a:pt x="589" y="2821"/>
                    </a:lnTo>
                    <a:lnTo>
                      <a:pt x="216" y="3022"/>
                    </a:lnTo>
                    <a:lnTo>
                      <a:pt x="0" y="2645"/>
                    </a:lnTo>
                    <a:lnTo>
                      <a:pt x="156" y="2517"/>
                    </a:lnTo>
                    <a:lnTo>
                      <a:pt x="275" y="2341"/>
                    </a:lnTo>
                    <a:lnTo>
                      <a:pt x="234" y="2228"/>
                    </a:lnTo>
                    <a:lnTo>
                      <a:pt x="285" y="2079"/>
                    </a:lnTo>
                    <a:lnTo>
                      <a:pt x="596" y="1889"/>
                    </a:lnTo>
                    <a:lnTo>
                      <a:pt x="930" y="1347"/>
                    </a:lnTo>
                    <a:lnTo>
                      <a:pt x="1156" y="581"/>
                    </a:lnTo>
                    <a:lnTo>
                      <a:pt x="1481" y="214"/>
                    </a:lnTo>
                    <a:lnTo>
                      <a:pt x="1706" y="47"/>
                    </a:lnTo>
                    <a:lnTo>
                      <a:pt x="2176" y="0"/>
                    </a:lnTo>
                    <a:lnTo>
                      <a:pt x="2706" y="99"/>
                    </a:lnTo>
                    <a:lnTo>
                      <a:pt x="3090" y="355"/>
                    </a:lnTo>
                    <a:lnTo>
                      <a:pt x="3461" y="554"/>
                    </a:lnTo>
                    <a:lnTo>
                      <a:pt x="3610" y="706"/>
                    </a:lnTo>
                    <a:lnTo>
                      <a:pt x="3710" y="872"/>
                    </a:lnTo>
                    <a:lnTo>
                      <a:pt x="3741" y="1032"/>
                    </a:lnTo>
                    <a:lnTo>
                      <a:pt x="3741" y="1287"/>
                    </a:lnTo>
                    <a:lnTo>
                      <a:pt x="3618" y="1460"/>
                    </a:lnTo>
                    <a:lnTo>
                      <a:pt x="3499" y="1523"/>
                    </a:lnTo>
                    <a:lnTo>
                      <a:pt x="3495" y="1460"/>
                    </a:lnTo>
                    <a:lnTo>
                      <a:pt x="2982" y="1626"/>
                    </a:lnTo>
                    <a:lnTo>
                      <a:pt x="2189" y="2655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1132" y="2528"/>
                <a:ext cx="93" cy="89"/>
              </a:xfrm>
              <a:custGeom>
                <a:avLst/>
                <a:gdLst>
                  <a:gd name="T0" fmla="*/ 0 w 1663"/>
                  <a:gd name="T1" fmla="*/ 0 h 1604"/>
                  <a:gd name="T2" fmla="*/ 0 w 1663"/>
                  <a:gd name="T3" fmla="*/ 0 h 1604"/>
                  <a:gd name="T4" fmla="*/ 0 w 1663"/>
                  <a:gd name="T5" fmla="*/ 0 h 1604"/>
                  <a:gd name="T6" fmla="*/ 0 w 1663"/>
                  <a:gd name="T7" fmla="*/ 0 h 1604"/>
                  <a:gd name="T8" fmla="*/ 0 w 1663"/>
                  <a:gd name="T9" fmla="*/ 0 h 1604"/>
                  <a:gd name="T10" fmla="*/ 0 w 1663"/>
                  <a:gd name="T11" fmla="*/ 0 h 1604"/>
                  <a:gd name="T12" fmla="*/ 0 w 1663"/>
                  <a:gd name="T13" fmla="*/ 0 h 1604"/>
                  <a:gd name="T14" fmla="*/ 0 w 1663"/>
                  <a:gd name="T15" fmla="*/ 0 h 1604"/>
                  <a:gd name="T16" fmla="*/ 0 w 1663"/>
                  <a:gd name="T17" fmla="*/ 0 h 1604"/>
                  <a:gd name="T18" fmla="*/ 0 w 1663"/>
                  <a:gd name="T19" fmla="*/ 0 h 1604"/>
                  <a:gd name="T20" fmla="*/ 0 w 1663"/>
                  <a:gd name="T21" fmla="*/ 0 h 1604"/>
                  <a:gd name="T22" fmla="*/ 0 w 1663"/>
                  <a:gd name="T23" fmla="*/ 0 h 1604"/>
                  <a:gd name="T24" fmla="*/ 0 w 1663"/>
                  <a:gd name="T25" fmla="*/ 0 h 1604"/>
                  <a:gd name="T26" fmla="*/ 0 w 1663"/>
                  <a:gd name="T27" fmla="*/ 0 h 1604"/>
                  <a:gd name="T28" fmla="*/ 0 w 1663"/>
                  <a:gd name="T29" fmla="*/ 0 h 1604"/>
                  <a:gd name="T30" fmla="*/ 0 w 1663"/>
                  <a:gd name="T31" fmla="*/ 0 h 1604"/>
                  <a:gd name="T32" fmla="*/ 0 w 1663"/>
                  <a:gd name="T33" fmla="*/ 0 h 1604"/>
                  <a:gd name="T34" fmla="*/ 0 w 1663"/>
                  <a:gd name="T35" fmla="*/ 0 h 1604"/>
                  <a:gd name="T36" fmla="*/ 0 w 1663"/>
                  <a:gd name="T37" fmla="*/ 0 h 1604"/>
                  <a:gd name="T38" fmla="*/ 0 w 1663"/>
                  <a:gd name="T39" fmla="*/ 0 h 1604"/>
                  <a:gd name="T40" fmla="*/ 0 w 1663"/>
                  <a:gd name="T41" fmla="*/ 0 h 1604"/>
                  <a:gd name="T42" fmla="*/ 0 w 1663"/>
                  <a:gd name="T43" fmla="*/ 0 h 1604"/>
                  <a:gd name="T44" fmla="*/ 0 w 1663"/>
                  <a:gd name="T45" fmla="*/ 0 h 1604"/>
                  <a:gd name="T46" fmla="*/ 0 w 1663"/>
                  <a:gd name="T47" fmla="*/ 0 h 1604"/>
                  <a:gd name="T48" fmla="*/ 0 w 1663"/>
                  <a:gd name="T49" fmla="*/ 0 h 1604"/>
                  <a:gd name="T50" fmla="*/ 0 w 1663"/>
                  <a:gd name="T51" fmla="*/ 0 h 1604"/>
                  <a:gd name="T52" fmla="*/ 0 w 1663"/>
                  <a:gd name="T53" fmla="*/ 0 h 1604"/>
                  <a:gd name="T54" fmla="*/ 0 w 1663"/>
                  <a:gd name="T55" fmla="*/ 0 h 1604"/>
                  <a:gd name="T56" fmla="*/ 0 w 1663"/>
                  <a:gd name="T57" fmla="*/ 0 h 1604"/>
                  <a:gd name="T58" fmla="*/ 0 w 1663"/>
                  <a:gd name="T59" fmla="*/ 0 h 1604"/>
                  <a:gd name="T60" fmla="*/ 0 w 1663"/>
                  <a:gd name="T61" fmla="*/ 0 h 1604"/>
                  <a:gd name="T62" fmla="*/ 0 w 1663"/>
                  <a:gd name="T63" fmla="*/ 0 h 16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3"/>
                  <a:gd name="T97" fmla="*/ 0 h 1604"/>
                  <a:gd name="T98" fmla="*/ 1663 w 1663"/>
                  <a:gd name="T99" fmla="*/ 1604 h 16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3" h="1604">
                    <a:moveTo>
                      <a:pt x="209" y="11"/>
                    </a:moveTo>
                    <a:lnTo>
                      <a:pt x="78" y="113"/>
                    </a:lnTo>
                    <a:lnTo>
                      <a:pt x="64" y="201"/>
                    </a:lnTo>
                    <a:lnTo>
                      <a:pt x="107" y="471"/>
                    </a:lnTo>
                    <a:lnTo>
                      <a:pt x="0" y="702"/>
                    </a:lnTo>
                    <a:lnTo>
                      <a:pt x="156" y="984"/>
                    </a:lnTo>
                    <a:lnTo>
                      <a:pt x="201" y="1273"/>
                    </a:lnTo>
                    <a:lnTo>
                      <a:pt x="209" y="1604"/>
                    </a:lnTo>
                    <a:lnTo>
                      <a:pt x="327" y="1311"/>
                    </a:lnTo>
                    <a:lnTo>
                      <a:pt x="446" y="1311"/>
                    </a:lnTo>
                    <a:lnTo>
                      <a:pt x="765" y="1581"/>
                    </a:lnTo>
                    <a:lnTo>
                      <a:pt x="871" y="1581"/>
                    </a:lnTo>
                    <a:lnTo>
                      <a:pt x="976" y="1538"/>
                    </a:lnTo>
                    <a:lnTo>
                      <a:pt x="1000" y="1444"/>
                    </a:lnTo>
                    <a:lnTo>
                      <a:pt x="996" y="1317"/>
                    </a:lnTo>
                    <a:lnTo>
                      <a:pt x="1041" y="1224"/>
                    </a:lnTo>
                    <a:lnTo>
                      <a:pt x="1193" y="1158"/>
                    </a:lnTo>
                    <a:lnTo>
                      <a:pt x="1266" y="1015"/>
                    </a:lnTo>
                    <a:lnTo>
                      <a:pt x="1487" y="984"/>
                    </a:lnTo>
                    <a:lnTo>
                      <a:pt x="1501" y="943"/>
                    </a:lnTo>
                    <a:lnTo>
                      <a:pt x="1391" y="524"/>
                    </a:lnTo>
                    <a:lnTo>
                      <a:pt x="1594" y="403"/>
                    </a:lnTo>
                    <a:lnTo>
                      <a:pt x="1663" y="201"/>
                    </a:lnTo>
                    <a:lnTo>
                      <a:pt x="1530" y="201"/>
                    </a:lnTo>
                    <a:lnTo>
                      <a:pt x="1446" y="140"/>
                    </a:lnTo>
                    <a:lnTo>
                      <a:pt x="1380" y="230"/>
                    </a:lnTo>
                    <a:lnTo>
                      <a:pt x="1327" y="154"/>
                    </a:lnTo>
                    <a:lnTo>
                      <a:pt x="1205" y="263"/>
                    </a:lnTo>
                    <a:lnTo>
                      <a:pt x="1097" y="95"/>
                    </a:lnTo>
                    <a:lnTo>
                      <a:pt x="853" y="154"/>
                    </a:lnTo>
                    <a:lnTo>
                      <a:pt x="292" y="0"/>
                    </a:lnTo>
                    <a:lnTo>
                      <a:pt x="209" y="11"/>
                    </a:lnTo>
                    <a:close/>
                  </a:path>
                </a:pathLst>
              </a:custGeom>
              <a:solidFill>
                <a:srgbClr val="FFC98E"/>
              </a:solidFill>
              <a:ln w="0">
                <a:solidFill>
                  <a:srgbClr val="FFC98E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>
                <a:off x="1138" y="2563"/>
                <a:ext cx="10" cy="7"/>
              </a:xfrm>
              <a:custGeom>
                <a:avLst/>
                <a:gdLst>
                  <a:gd name="T0" fmla="*/ 0 w 173"/>
                  <a:gd name="T1" fmla="*/ 0 h 141"/>
                  <a:gd name="T2" fmla="*/ 0 w 173"/>
                  <a:gd name="T3" fmla="*/ 0 h 141"/>
                  <a:gd name="T4" fmla="*/ 0 w 173"/>
                  <a:gd name="T5" fmla="*/ 0 h 141"/>
                  <a:gd name="T6" fmla="*/ 0 w 173"/>
                  <a:gd name="T7" fmla="*/ 0 h 141"/>
                  <a:gd name="T8" fmla="*/ 0 w 173"/>
                  <a:gd name="T9" fmla="*/ 0 h 141"/>
                  <a:gd name="T10" fmla="*/ 0 w 173"/>
                  <a:gd name="T11" fmla="*/ 0 h 141"/>
                  <a:gd name="T12" fmla="*/ 0 w 173"/>
                  <a:gd name="T13" fmla="*/ 0 h 141"/>
                  <a:gd name="T14" fmla="*/ 0 w 173"/>
                  <a:gd name="T15" fmla="*/ 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141"/>
                  <a:gd name="T26" fmla="*/ 173 w 173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141">
                    <a:moveTo>
                      <a:pt x="55" y="14"/>
                    </a:moveTo>
                    <a:lnTo>
                      <a:pt x="125" y="0"/>
                    </a:lnTo>
                    <a:lnTo>
                      <a:pt x="173" y="29"/>
                    </a:lnTo>
                    <a:lnTo>
                      <a:pt x="161" y="82"/>
                    </a:lnTo>
                    <a:lnTo>
                      <a:pt x="110" y="135"/>
                    </a:lnTo>
                    <a:lnTo>
                      <a:pt x="41" y="141"/>
                    </a:lnTo>
                    <a:lnTo>
                      <a:pt x="0" y="82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8" name="Freeform 25"/>
              <p:cNvSpPr>
                <a:spLocks/>
              </p:cNvSpPr>
              <p:nvPr/>
            </p:nvSpPr>
            <p:spPr bwMode="auto">
              <a:xfrm>
                <a:off x="1351" y="2749"/>
                <a:ext cx="72" cy="81"/>
              </a:xfrm>
              <a:custGeom>
                <a:avLst/>
                <a:gdLst>
                  <a:gd name="T0" fmla="*/ 0 w 1284"/>
                  <a:gd name="T1" fmla="*/ 0 h 1474"/>
                  <a:gd name="T2" fmla="*/ 0 w 1284"/>
                  <a:gd name="T3" fmla="*/ 0 h 1474"/>
                  <a:gd name="T4" fmla="*/ 0 w 1284"/>
                  <a:gd name="T5" fmla="*/ 0 h 1474"/>
                  <a:gd name="T6" fmla="*/ 0 w 1284"/>
                  <a:gd name="T7" fmla="*/ 0 h 1474"/>
                  <a:gd name="T8" fmla="*/ 0 w 1284"/>
                  <a:gd name="T9" fmla="*/ 0 h 1474"/>
                  <a:gd name="T10" fmla="*/ 0 w 1284"/>
                  <a:gd name="T11" fmla="*/ 0 h 1474"/>
                  <a:gd name="T12" fmla="*/ 0 w 1284"/>
                  <a:gd name="T13" fmla="*/ 0 h 1474"/>
                  <a:gd name="T14" fmla="*/ 0 w 1284"/>
                  <a:gd name="T15" fmla="*/ 0 h 1474"/>
                  <a:gd name="T16" fmla="*/ 0 w 1284"/>
                  <a:gd name="T17" fmla="*/ 0 h 1474"/>
                  <a:gd name="T18" fmla="*/ 0 w 1284"/>
                  <a:gd name="T19" fmla="*/ 0 h 1474"/>
                  <a:gd name="T20" fmla="*/ 0 w 1284"/>
                  <a:gd name="T21" fmla="*/ 0 h 1474"/>
                  <a:gd name="T22" fmla="*/ 0 w 1284"/>
                  <a:gd name="T23" fmla="*/ 0 h 1474"/>
                  <a:gd name="T24" fmla="*/ 0 w 1284"/>
                  <a:gd name="T25" fmla="*/ 0 h 1474"/>
                  <a:gd name="T26" fmla="*/ 0 w 1284"/>
                  <a:gd name="T27" fmla="*/ 0 h 147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84"/>
                  <a:gd name="T43" fmla="*/ 0 h 1474"/>
                  <a:gd name="T44" fmla="*/ 1284 w 1284"/>
                  <a:gd name="T45" fmla="*/ 1474 h 147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84" h="1474">
                    <a:moveTo>
                      <a:pt x="0" y="712"/>
                    </a:moveTo>
                    <a:lnTo>
                      <a:pt x="164" y="1474"/>
                    </a:lnTo>
                    <a:lnTo>
                      <a:pt x="636" y="1474"/>
                    </a:lnTo>
                    <a:lnTo>
                      <a:pt x="781" y="1349"/>
                    </a:lnTo>
                    <a:lnTo>
                      <a:pt x="1124" y="1315"/>
                    </a:lnTo>
                    <a:lnTo>
                      <a:pt x="1184" y="1228"/>
                    </a:lnTo>
                    <a:lnTo>
                      <a:pt x="1284" y="749"/>
                    </a:lnTo>
                    <a:lnTo>
                      <a:pt x="1090" y="452"/>
                    </a:lnTo>
                    <a:lnTo>
                      <a:pt x="854" y="354"/>
                    </a:lnTo>
                    <a:lnTo>
                      <a:pt x="597" y="234"/>
                    </a:lnTo>
                    <a:lnTo>
                      <a:pt x="509" y="0"/>
                    </a:lnTo>
                    <a:lnTo>
                      <a:pt x="369" y="23"/>
                    </a:lnTo>
                    <a:lnTo>
                      <a:pt x="291" y="313"/>
                    </a:lnTo>
                    <a:lnTo>
                      <a:pt x="0" y="712"/>
                    </a:lnTo>
                    <a:close/>
                  </a:path>
                </a:pathLst>
              </a:custGeom>
              <a:solidFill>
                <a:srgbClr val="FFEA00"/>
              </a:solidFill>
              <a:ln w="0">
                <a:solidFill>
                  <a:srgbClr val="FFEA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49" name="Freeform 26"/>
              <p:cNvSpPr>
                <a:spLocks/>
              </p:cNvSpPr>
              <p:nvPr/>
            </p:nvSpPr>
            <p:spPr bwMode="auto">
              <a:xfrm>
                <a:off x="1172" y="2460"/>
                <a:ext cx="54" cy="36"/>
              </a:xfrm>
              <a:custGeom>
                <a:avLst/>
                <a:gdLst>
                  <a:gd name="T0" fmla="*/ 0 w 963"/>
                  <a:gd name="T1" fmla="*/ 0 h 637"/>
                  <a:gd name="T2" fmla="*/ 0 w 963"/>
                  <a:gd name="T3" fmla="*/ 0 h 637"/>
                  <a:gd name="T4" fmla="*/ 0 w 963"/>
                  <a:gd name="T5" fmla="*/ 0 h 637"/>
                  <a:gd name="T6" fmla="*/ 0 w 963"/>
                  <a:gd name="T7" fmla="*/ 0 h 637"/>
                  <a:gd name="T8" fmla="*/ 0 w 963"/>
                  <a:gd name="T9" fmla="*/ 0 h 637"/>
                  <a:gd name="T10" fmla="*/ 0 w 963"/>
                  <a:gd name="T11" fmla="*/ 0 h 637"/>
                  <a:gd name="T12" fmla="*/ 0 w 963"/>
                  <a:gd name="T13" fmla="*/ 0 h 637"/>
                  <a:gd name="T14" fmla="*/ 0 w 963"/>
                  <a:gd name="T15" fmla="*/ 0 h 637"/>
                  <a:gd name="T16" fmla="*/ 0 w 963"/>
                  <a:gd name="T17" fmla="*/ 0 h 637"/>
                  <a:gd name="T18" fmla="*/ 0 w 963"/>
                  <a:gd name="T19" fmla="*/ 0 h 637"/>
                  <a:gd name="T20" fmla="*/ 0 w 963"/>
                  <a:gd name="T21" fmla="*/ 0 h 637"/>
                  <a:gd name="T22" fmla="*/ 0 w 963"/>
                  <a:gd name="T23" fmla="*/ 0 h 637"/>
                  <a:gd name="T24" fmla="*/ 0 w 963"/>
                  <a:gd name="T25" fmla="*/ 0 h 637"/>
                  <a:gd name="T26" fmla="*/ 0 w 963"/>
                  <a:gd name="T27" fmla="*/ 0 h 637"/>
                  <a:gd name="T28" fmla="*/ 0 w 963"/>
                  <a:gd name="T29" fmla="*/ 0 h 637"/>
                  <a:gd name="T30" fmla="*/ 0 w 963"/>
                  <a:gd name="T31" fmla="*/ 0 h 637"/>
                  <a:gd name="T32" fmla="*/ 0 w 963"/>
                  <a:gd name="T33" fmla="*/ 0 h 637"/>
                  <a:gd name="T34" fmla="*/ 0 w 963"/>
                  <a:gd name="T35" fmla="*/ 0 h 637"/>
                  <a:gd name="T36" fmla="*/ 0 w 963"/>
                  <a:gd name="T37" fmla="*/ 0 h 637"/>
                  <a:gd name="T38" fmla="*/ 0 w 963"/>
                  <a:gd name="T39" fmla="*/ 0 h 637"/>
                  <a:gd name="T40" fmla="*/ 0 w 963"/>
                  <a:gd name="T41" fmla="*/ 0 h 637"/>
                  <a:gd name="T42" fmla="*/ 0 w 963"/>
                  <a:gd name="T43" fmla="*/ 0 h 637"/>
                  <a:gd name="T44" fmla="*/ 0 w 963"/>
                  <a:gd name="T45" fmla="*/ 0 h 637"/>
                  <a:gd name="T46" fmla="*/ 0 w 963"/>
                  <a:gd name="T47" fmla="*/ 0 h 637"/>
                  <a:gd name="T48" fmla="*/ 0 w 963"/>
                  <a:gd name="T49" fmla="*/ 0 h 637"/>
                  <a:gd name="T50" fmla="*/ 0 w 963"/>
                  <a:gd name="T51" fmla="*/ 0 h 637"/>
                  <a:gd name="T52" fmla="*/ 0 w 963"/>
                  <a:gd name="T53" fmla="*/ 0 h 637"/>
                  <a:gd name="T54" fmla="*/ 0 w 963"/>
                  <a:gd name="T55" fmla="*/ 0 h 637"/>
                  <a:gd name="T56" fmla="*/ 0 w 963"/>
                  <a:gd name="T57" fmla="*/ 0 h 637"/>
                  <a:gd name="T58" fmla="*/ 0 w 963"/>
                  <a:gd name="T59" fmla="*/ 0 h 637"/>
                  <a:gd name="T60" fmla="*/ 0 w 963"/>
                  <a:gd name="T61" fmla="*/ 0 h 637"/>
                  <a:gd name="T62" fmla="*/ 0 w 963"/>
                  <a:gd name="T63" fmla="*/ 0 h 637"/>
                  <a:gd name="T64" fmla="*/ 0 w 963"/>
                  <a:gd name="T65" fmla="*/ 0 h 637"/>
                  <a:gd name="T66" fmla="*/ 0 w 963"/>
                  <a:gd name="T67" fmla="*/ 0 h 6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63"/>
                  <a:gd name="T103" fmla="*/ 0 h 637"/>
                  <a:gd name="T104" fmla="*/ 963 w 963"/>
                  <a:gd name="T105" fmla="*/ 637 h 6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63" h="637">
                    <a:moveTo>
                      <a:pt x="963" y="464"/>
                    </a:moveTo>
                    <a:lnTo>
                      <a:pt x="834" y="401"/>
                    </a:lnTo>
                    <a:lnTo>
                      <a:pt x="877" y="464"/>
                    </a:lnTo>
                    <a:lnTo>
                      <a:pt x="784" y="507"/>
                    </a:lnTo>
                    <a:lnTo>
                      <a:pt x="694" y="596"/>
                    </a:lnTo>
                    <a:lnTo>
                      <a:pt x="663" y="568"/>
                    </a:lnTo>
                    <a:lnTo>
                      <a:pt x="466" y="637"/>
                    </a:lnTo>
                    <a:lnTo>
                      <a:pt x="706" y="507"/>
                    </a:lnTo>
                    <a:lnTo>
                      <a:pt x="614" y="464"/>
                    </a:lnTo>
                    <a:lnTo>
                      <a:pt x="784" y="429"/>
                    </a:lnTo>
                    <a:lnTo>
                      <a:pt x="631" y="296"/>
                    </a:lnTo>
                    <a:lnTo>
                      <a:pt x="421" y="366"/>
                    </a:lnTo>
                    <a:lnTo>
                      <a:pt x="515" y="415"/>
                    </a:lnTo>
                    <a:lnTo>
                      <a:pt x="521" y="493"/>
                    </a:lnTo>
                    <a:lnTo>
                      <a:pt x="320" y="529"/>
                    </a:lnTo>
                    <a:lnTo>
                      <a:pt x="396" y="568"/>
                    </a:lnTo>
                    <a:lnTo>
                      <a:pt x="185" y="582"/>
                    </a:lnTo>
                    <a:lnTo>
                      <a:pt x="103" y="479"/>
                    </a:lnTo>
                    <a:lnTo>
                      <a:pt x="173" y="464"/>
                    </a:lnTo>
                    <a:lnTo>
                      <a:pt x="103" y="347"/>
                    </a:lnTo>
                    <a:lnTo>
                      <a:pt x="263" y="452"/>
                    </a:lnTo>
                    <a:lnTo>
                      <a:pt x="433" y="464"/>
                    </a:lnTo>
                    <a:lnTo>
                      <a:pt x="273" y="347"/>
                    </a:lnTo>
                    <a:lnTo>
                      <a:pt x="443" y="296"/>
                    </a:lnTo>
                    <a:lnTo>
                      <a:pt x="355" y="259"/>
                    </a:lnTo>
                    <a:lnTo>
                      <a:pt x="515" y="222"/>
                    </a:lnTo>
                    <a:lnTo>
                      <a:pt x="294" y="143"/>
                    </a:lnTo>
                    <a:lnTo>
                      <a:pt x="226" y="56"/>
                    </a:lnTo>
                    <a:lnTo>
                      <a:pt x="0" y="0"/>
                    </a:lnTo>
                    <a:lnTo>
                      <a:pt x="240" y="30"/>
                    </a:lnTo>
                    <a:lnTo>
                      <a:pt x="480" y="108"/>
                    </a:lnTo>
                    <a:lnTo>
                      <a:pt x="651" y="259"/>
                    </a:lnTo>
                    <a:lnTo>
                      <a:pt x="801" y="366"/>
                    </a:lnTo>
                    <a:lnTo>
                      <a:pt x="963" y="4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0" name="Freeform 27"/>
              <p:cNvSpPr>
                <a:spLocks/>
              </p:cNvSpPr>
              <p:nvPr/>
            </p:nvSpPr>
            <p:spPr bwMode="auto">
              <a:xfrm>
                <a:off x="1198" y="2492"/>
                <a:ext cx="29" cy="38"/>
              </a:xfrm>
              <a:custGeom>
                <a:avLst/>
                <a:gdLst>
                  <a:gd name="T0" fmla="*/ 0 w 522"/>
                  <a:gd name="T1" fmla="*/ 0 h 685"/>
                  <a:gd name="T2" fmla="*/ 0 w 522"/>
                  <a:gd name="T3" fmla="*/ 0 h 685"/>
                  <a:gd name="T4" fmla="*/ 0 w 522"/>
                  <a:gd name="T5" fmla="*/ 0 h 685"/>
                  <a:gd name="T6" fmla="*/ 0 w 522"/>
                  <a:gd name="T7" fmla="*/ 0 h 685"/>
                  <a:gd name="T8" fmla="*/ 0 w 522"/>
                  <a:gd name="T9" fmla="*/ 0 h 685"/>
                  <a:gd name="T10" fmla="*/ 0 w 522"/>
                  <a:gd name="T11" fmla="*/ 0 h 685"/>
                  <a:gd name="T12" fmla="*/ 0 w 522"/>
                  <a:gd name="T13" fmla="*/ 0 h 685"/>
                  <a:gd name="T14" fmla="*/ 0 w 522"/>
                  <a:gd name="T15" fmla="*/ 0 h 685"/>
                  <a:gd name="T16" fmla="*/ 0 w 522"/>
                  <a:gd name="T17" fmla="*/ 0 h 685"/>
                  <a:gd name="T18" fmla="*/ 0 w 522"/>
                  <a:gd name="T19" fmla="*/ 0 h 685"/>
                  <a:gd name="T20" fmla="*/ 0 w 522"/>
                  <a:gd name="T21" fmla="*/ 0 h 685"/>
                  <a:gd name="T22" fmla="*/ 0 w 522"/>
                  <a:gd name="T23" fmla="*/ 0 h 685"/>
                  <a:gd name="T24" fmla="*/ 0 w 522"/>
                  <a:gd name="T25" fmla="*/ 0 h 685"/>
                  <a:gd name="T26" fmla="*/ 0 w 522"/>
                  <a:gd name="T27" fmla="*/ 0 h 685"/>
                  <a:gd name="T28" fmla="*/ 0 w 522"/>
                  <a:gd name="T29" fmla="*/ 0 h 685"/>
                  <a:gd name="T30" fmla="*/ 0 w 522"/>
                  <a:gd name="T31" fmla="*/ 0 h 68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22"/>
                  <a:gd name="T49" fmla="*/ 0 h 685"/>
                  <a:gd name="T50" fmla="*/ 522 w 522"/>
                  <a:gd name="T51" fmla="*/ 685 h 68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22" h="685">
                    <a:moveTo>
                      <a:pt x="370" y="0"/>
                    </a:moveTo>
                    <a:lnTo>
                      <a:pt x="313" y="231"/>
                    </a:lnTo>
                    <a:lnTo>
                      <a:pt x="262" y="155"/>
                    </a:lnTo>
                    <a:lnTo>
                      <a:pt x="198" y="324"/>
                    </a:lnTo>
                    <a:lnTo>
                      <a:pt x="0" y="531"/>
                    </a:lnTo>
                    <a:lnTo>
                      <a:pt x="299" y="324"/>
                    </a:lnTo>
                    <a:lnTo>
                      <a:pt x="340" y="399"/>
                    </a:lnTo>
                    <a:lnTo>
                      <a:pt x="340" y="685"/>
                    </a:lnTo>
                    <a:lnTo>
                      <a:pt x="501" y="480"/>
                    </a:lnTo>
                    <a:lnTo>
                      <a:pt x="522" y="182"/>
                    </a:lnTo>
                    <a:lnTo>
                      <a:pt x="473" y="464"/>
                    </a:lnTo>
                    <a:lnTo>
                      <a:pt x="381" y="544"/>
                    </a:lnTo>
                    <a:lnTo>
                      <a:pt x="381" y="336"/>
                    </a:lnTo>
                    <a:lnTo>
                      <a:pt x="348" y="297"/>
                    </a:lnTo>
                    <a:lnTo>
                      <a:pt x="401" y="9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1" name="Freeform 28"/>
              <p:cNvSpPr>
                <a:spLocks/>
              </p:cNvSpPr>
              <p:nvPr/>
            </p:nvSpPr>
            <p:spPr bwMode="auto">
              <a:xfrm>
                <a:off x="1200" y="2528"/>
                <a:ext cx="10" cy="14"/>
              </a:xfrm>
              <a:custGeom>
                <a:avLst/>
                <a:gdLst>
                  <a:gd name="T0" fmla="*/ 0 w 192"/>
                  <a:gd name="T1" fmla="*/ 0 h 254"/>
                  <a:gd name="T2" fmla="*/ 0 w 192"/>
                  <a:gd name="T3" fmla="*/ 0 h 254"/>
                  <a:gd name="T4" fmla="*/ 0 w 192"/>
                  <a:gd name="T5" fmla="*/ 0 h 254"/>
                  <a:gd name="T6" fmla="*/ 0 w 192"/>
                  <a:gd name="T7" fmla="*/ 0 h 254"/>
                  <a:gd name="T8" fmla="*/ 0 w 192"/>
                  <a:gd name="T9" fmla="*/ 0 h 254"/>
                  <a:gd name="T10" fmla="*/ 0 w 192"/>
                  <a:gd name="T11" fmla="*/ 0 h 254"/>
                  <a:gd name="T12" fmla="*/ 0 w 192"/>
                  <a:gd name="T13" fmla="*/ 0 h 254"/>
                  <a:gd name="T14" fmla="*/ 0 w 192"/>
                  <a:gd name="T15" fmla="*/ 0 h 2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2"/>
                  <a:gd name="T25" fmla="*/ 0 h 254"/>
                  <a:gd name="T26" fmla="*/ 192 w 192"/>
                  <a:gd name="T27" fmla="*/ 254 h 2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2" h="254">
                    <a:moveTo>
                      <a:pt x="130" y="0"/>
                    </a:moveTo>
                    <a:lnTo>
                      <a:pt x="21" y="148"/>
                    </a:lnTo>
                    <a:lnTo>
                      <a:pt x="0" y="254"/>
                    </a:lnTo>
                    <a:lnTo>
                      <a:pt x="130" y="179"/>
                    </a:lnTo>
                    <a:lnTo>
                      <a:pt x="169" y="242"/>
                    </a:lnTo>
                    <a:lnTo>
                      <a:pt x="192" y="101"/>
                    </a:lnTo>
                    <a:lnTo>
                      <a:pt x="130" y="138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1216" y="2513"/>
                <a:ext cx="31" cy="30"/>
              </a:xfrm>
              <a:custGeom>
                <a:avLst/>
                <a:gdLst>
                  <a:gd name="T0" fmla="*/ 0 w 552"/>
                  <a:gd name="T1" fmla="*/ 0 h 536"/>
                  <a:gd name="T2" fmla="*/ 0 w 552"/>
                  <a:gd name="T3" fmla="*/ 0 h 536"/>
                  <a:gd name="T4" fmla="*/ 0 w 552"/>
                  <a:gd name="T5" fmla="*/ 0 h 536"/>
                  <a:gd name="T6" fmla="*/ 0 w 552"/>
                  <a:gd name="T7" fmla="*/ 0 h 536"/>
                  <a:gd name="T8" fmla="*/ 0 w 552"/>
                  <a:gd name="T9" fmla="*/ 0 h 536"/>
                  <a:gd name="T10" fmla="*/ 0 w 552"/>
                  <a:gd name="T11" fmla="*/ 0 h 536"/>
                  <a:gd name="T12" fmla="*/ 0 w 552"/>
                  <a:gd name="T13" fmla="*/ 0 h 536"/>
                  <a:gd name="T14" fmla="*/ 0 w 552"/>
                  <a:gd name="T15" fmla="*/ 0 h 536"/>
                  <a:gd name="T16" fmla="*/ 0 w 552"/>
                  <a:gd name="T17" fmla="*/ 0 h 536"/>
                  <a:gd name="T18" fmla="*/ 0 w 552"/>
                  <a:gd name="T19" fmla="*/ 0 h 536"/>
                  <a:gd name="T20" fmla="*/ 0 w 552"/>
                  <a:gd name="T21" fmla="*/ 0 h 536"/>
                  <a:gd name="T22" fmla="*/ 0 w 552"/>
                  <a:gd name="T23" fmla="*/ 0 h 536"/>
                  <a:gd name="T24" fmla="*/ 0 w 552"/>
                  <a:gd name="T25" fmla="*/ 0 h 536"/>
                  <a:gd name="T26" fmla="*/ 0 w 552"/>
                  <a:gd name="T27" fmla="*/ 0 h 536"/>
                  <a:gd name="T28" fmla="*/ 0 w 552"/>
                  <a:gd name="T29" fmla="*/ 0 h 536"/>
                  <a:gd name="T30" fmla="*/ 0 w 552"/>
                  <a:gd name="T31" fmla="*/ 0 h 536"/>
                  <a:gd name="T32" fmla="*/ 0 w 552"/>
                  <a:gd name="T33" fmla="*/ 0 h 536"/>
                  <a:gd name="T34" fmla="*/ 0 w 552"/>
                  <a:gd name="T35" fmla="*/ 0 h 536"/>
                  <a:gd name="T36" fmla="*/ 0 w 552"/>
                  <a:gd name="T37" fmla="*/ 0 h 536"/>
                  <a:gd name="T38" fmla="*/ 0 w 552"/>
                  <a:gd name="T39" fmla="*/ 0 h 536"/>
                  <a:gd name="T40" fmla="*/ 0 w 552"/>
                  <a:gd name="T41" fmla="*/ 0 h 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2"/>
                  <a:gd name="T64" fmla="*/ 0 h 536"/>
                  <a:gd name="T65" fmla="*/ 552 w 552"/>
                  <a:gd name="T66" fmla="*/ 536 h 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2" h="536">
                    <a:moveTo>
                      <a:pt x="0" y="525"/>
                    </a:moveTo>
                    <a:lnTo>
                      <a:pt x="0" y="419"/>
                    </a:lnTo>
                    <a:lnTo>
                      <a:pt x="84" y="372"/>
                    </a:lnTo>
                    <a:lnTo>
                      <a:pt x="84" y="437"/>
                    </a:lnTo>
                    <a:lnTo>
                      <a:pt x="170" y="343"/>
                    </a:lnTo>
                    <a:lnTo>
                      <a:pt x="253" y="179"/>
                    </a:lnTo>
                    <a:lnTo>
                      <a:pt x="211" y="419"/>
                    </a:lnTo>
                    <a:lnTo>
                      <a:pt x="294" y="343"/>
                    </a:lnTo>
                    <a:lnTo>
                      <a:pt x="304" y="409"/>
                    </a:lnTo>
                    <a:lnTo>
                      <a:pt x="351" y="372"/>
                    </a:lnTo>
                    <a:lnTo>
                      <a:pt x="382" y="409"/>
                    </a:lnTo>
                    <a:lnTo>
                      <a:pt x="474" y="308"/>
                    </a:lnTo>
                    <a:lnTo>
                      <a:pt x="517" y="167"/>
                    </a:lnTo>
                    <a:lnTo>
                      <a:pt x="517" y="0"/>
                    </a:lnTo>
                    <a:lnTo>
                      <a:pt x="552" y="154"/>
                    </a:lnTo>
                    <a:lnTo>
                      <a:pt x="517" y="396"/>
                    </a:lnTo>
                    <a:lnTo>
                      <a:pt x="351" y="525"/>
                    </a:lnTo>
                    <a:lnTo>
                      <a:pt x="229" y="536"/>
                    </a:lnTo>
                    <a:lnTo>
                      <a:pt x="253" y="460"/>
                    </a:lnTo>
                    <a:lnTo>
                      <a:pt x="133" y="525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3" name="Freeform 30"/>
              <p:cNvSpPr>
                <a:spLocks/>
              </p:cNvSpPr>
              <p:nvPr/>
            </p:nvSpPr>
            <p:spPr bwMode="auto">
              <a:xfrm>
                <a:off x="1210" y="2552"/>
                <a:ext cx="6" cy="5"/>
              </a:xfrm>
              <a:custGeom>
                <a:avLst/>
                <a:gdLst>
                  <a:gd name="T0" fmla="*/ 0 w 98"/>
                  <a:gd name="T1" fmla="*/ 0 h 90"/>
                  <a:gd name="T2" fmla="*/ 0 w 98"/>
                  <a:gd name="T3" fmla="*/ 0 h 90"/>
                  <a:gd name="T4" fmla="*/ 0 w 98"/>
                  <a:gd name="T5" fmla="*/ 0 h 90"/>
                  <a:gd name="T6" fmla="*/ 0 w 98"/>
                  <a:gd name="T7" fmla="*/ 0 h 90"/>
                  <a:gd name="T8" fmla="*/ 0 w 98"/>
                  <a:gd name="T9" fmla="*/ 0 h 90"/>
                  <a:gd name="T10" fmla="*/ 0 w 9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90"/>
                  <a:gd name="T20" fmla="*/ 98 w 9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90">
                    <a:moveTo>
                      <a:pt x="0" y="0"/>
                    </a:moveTo>
                    <a:lnTo>
                      <a:pt x="0" y="90"/>
                    </a:lnTo>
                    <a:lnTo>
                      <a:pt x="39" y="90"/>
                    </a:lnTo>
                    <a:lnTo>
                      <a:pt x="98" y="16"/>
                    </a:lnTo>
                    <a:lnTo>
                      <a:pt x="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1201" y="2557"/>
                <a:ext cx="9" cy="11"/>
              </a:xfrm>
              <a:custGeom>
                <a:avLst/>
                <a:gdLst>
                  <a:gd name="T0" fmla="*/ 0 w 159"/>
                  <a:gd name="T1" fmla="*/ 0 h 194"/>
                  <a:gd name="T2" fmla="*/ 0 w 159"/>
                  <a:gd name="T3" fmla="*/ 0 h 194"/>
                  <a:gd name="T4" fmla="*/ 0 w 159"/>
                  <a:gd name="T5" fmla="*/ 0 h 194"/>
                  <a:gd name="T6" fmla="*/ 0 w 159"/>
                  <a:gd name="T7" fmla="*/ 0 h 194"/>
                  <a:gd name="T8" fmla="*/ 0 w 159"/>
                  <a:gd name="T9" fmla="*/ 0 h 194"/>
                  <a:gd name="T10" fmla="*/ 0 w 159"/>
                  <a:gd name="T11" fmla="*/ 0 h 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94"/>
                  <a:gd name="T20" fmla="*/ 159 w 159"/>
                  <a:gd name="T21" fmla="*/ 194 h 1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94">
                    <a:moveTo>
                      <a:pt x="159" y="0"/>
                    </a:moveTo>
                    <a:lnTo>
                      <a:pt x="159" y="69"/>
                    </a:lnTo>
                    <a:lnTo>
                      <a:pt x="116" y="69"/>
                    </a:lnTo>
                    <a:lnTo>
                      <a:pt x="0" y="194"/>
                    </a:lnTo>
                    <a:lnTo>
                      <a:pt x="0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5" name="Freeform 32"/>
              <p:cNvSpPr>
                <a:spLocks/>
              </p:cNvSpPr>
              <p:nvPr/>
            </p:nvSpPr>
            <p:spPr bwMode="auto">
              <a:xfrm>
                <a:off x="1195" y="2567"/>
                <a:ext cx="8" cy="8"/>
              </a:xfrm>
              <a:custGeom>
                <a:avLst/>
                <a:gdLst>
                  <a:gd name="T0" fmla="*/ 0 w 143"/>
                  <a:gd name="T1" fmla="*/ 0 h 142"/>
                  <a:gd name="T2" fmla="*/ 0 w 143"/>
                  <a:gd name="T3" fmla="*/ 0 h 142"/>
                  <a:gd name="T4" fmla="*/ 0 w 143"/>
                  <a:gd name="T5" fmla="*/ 0 h 142"/>
                  <a:gd name="T6" fmla="*/ 0 w 143"/>
                  <a:gd name="T7" fmla="*/ 0 h 142"/>
                  <a:gd name="T8" fmla="*/ 0 w 143"/>
                  <a:gd name="T9" fmla="*/ 0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42"/>
                  <a:gd name="T17" fmla="*/ 143 w 143"/>
                  <a:gd name="T18" fmla="*/ 142 h 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42">
                    <a:moveTo>
                      <a:pt x="113" y="0"/>
                    </a:moveTo>
                    <a:lnTo>
                      <a:pt x="0" y="142"/>
                    </a:lnTo>
                    <a:lnTo>
                      <a:pt x="113" y="142"/>
                    </a:lnTo>
                    <a:lnTo>
                      <a:pt x="143" y="51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6" name="Freeform 33"/>
              <p:cNvSpPr>
                <a:spLocks/>
              </p:cNvSpPr>
              <p:nvPr/>
            </p:nvSpPr>
            <p:spPr bwMode="auto">
              <a:xfrm>
                <a:off x="1191" y="2583"/>
                <a:ext cx="24" cy="14"/>
              </a:xfrm>
              <a:custGeom>
                <a:avLst/>
                <a:gdLst>
                  <a:gd name="T0" fmla="*/ 0 w 433"/>
                  <a:gd name="T1" fmla="*/ 0 h 244"/>
                  <a:gd name="T2" fmla="*/ 0 w 433"/>
                  <a:gd name="T3" fmla="*/ 0 h 244"/>
                  <a:gd name="T4" fmla="*/ 0 w 433"/>
                  <a:gd name="T5" fmla="*/ 0 h 244"/>
                  <a:gd name="T6" fmla="*/ 0 w 433"/>
                  <a:gd name="T7" fmla="*/ 0 h 244"/>
                  <a:gd name="T8" fmla="*/ 0 w 433"/>
                  <a:gd name="T9" fmla="*/ 0 h 244"/>
                  <a:gd name="T10" fmla="*/ 0 w 433"/>
                  <a:gd name="T11" fmla="*/ 0 h 244"/>
                  <a:gd name="T12" fmla="*/ 0 w 433"/>
                  <a:gd name="T13" fmla="*/ 0 h 244"/>
                  <a:gd name="T14" fmla="*/ 0 w 433"/>
                  <a:gd name="T15" fmla="*/ 0 h 244"/>
                  <a:gd name="T16" fmla="*/ 0 w 433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3"/>
                  <a:gd name="T28" fmla="*/ 0 h 244"/>
                  <a:gd name="T29" fmla="*/ 433 w 433"/>
                  <a:gd name="T30" fmla="*/ 244 h 2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3" h="244">
                    <a:moveTo>
                      <a:pt x="212" y="0"/>
                    </a:moveTo>
                    <a:lnTo>
                      <a:pt x="120" y="166"/>
                    </a:lnTo>
                    <a:lnTo>
                      <a:pt x="0" y="229"/>
                    </a:lnTo>
                    <a:lnTo>
                      <a:pt x="40" y="244"/>
                    </a:lnTo>
                    <a:lnTo>
                      <a:pt x="161" y="180"/>
                    </a:lnTo>
                    <a:lnTo>
                      <a:pt x="220" y="51"/>
                    </a:lnTo>
                    <a:lnTo>
                      <a:pt x="419" y="14"/>
                    </a:lnTo>
                    <a:lnTo>
                      <a:pt x="433" y="0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7" name="Freeform 34"/>
              <p:cNvSpPr>
                <a:spLocks/>
              </p:cNvSpPr>
              <p:nvPr/>
            </p:nvSpPr>
            <p:spPr bwMode="auto">
              <a:xfrm>
                <a:off x="1141" y="2568"/>
                <a:ext cx="45" cy="49"/>
              </a:xfrm>
              <a:custGeom>
                <a:avLst/>
                <a:gdLst>
                  <a:gd name="T0" fmla="*/ 0 w 801"/>
                  <a:gd name="T1" fmla="*/ 0 h 888"/>
                  <a:gd name="T2" fmla="*/ 0 w 801"/>
                  <a:gd name="T3" fmla="*/ 0 h 888"/>
                  <a:gd name="T4" fmla="*/ 0 w 801"/>
                  <a:gd name="T5" fmla="*/ 0 h 888"/>
                  <a:gd name="T6" fmla="*/ 0 w 801"/>
                  <a:gd name="T7" fmla="*/ 0 h 888"/>
                  <a:gd name="T8" fmla="*/ 0 w 801"/>
                  <a:gd name="T9" fmla="*/ 0 h 888"/>
                  <a:gd name="T10" fmla="*/ 0 w 801"/>
                  <a:gd name="T11" fmla="*/ 0 h 888"/>
                  <a:gd name="T12" fmla="*/ 0 w 801"/>
                  <a:gd name="T13" fmla="*/ 0 h 888"/>
                  <a:gd name="T14" fmla="*/ 0 w 801"/>
                  <a:gd name="T15" fmla="*/ 0 h 888"/>
                  <a:gd name="T16" fmla="*/ 0 w 801"/>
                  <a:gd name="T17" fmla="*/ 0 h 888"/>
                  <a:gd name="T18" fmla="*/ 0 w 801"/>
                  <a:gd name="T19" fmla="*/ 0 h 888"/>
                  <a:gd name="T20" fmla="*/ 0 w 801"/>
                  <a:gd name="T21" fmla="*/ 0 h 888"/>
                  <a:gd name="T22" fmla="*/ 0 w 801"/>
                  <a:gd name="T23" fmla="*/ 0 h 888"/>
                  <a:gd name="T24" fmla="*/ 0 w 801"/>
                  <a:gd name="T25" fmla="*/ 0 h 888"/>
                  <a:gd name="T26" fmla="*/ 0 w 801"/>
                  <a:gd name="T27" fmla="*/ 0 h 888"/>
                  <a:gd name="T28" fmla="*/ 0 w 801"/>
                  <a:gd name="T29" fmla="*/ 0 h 888"/>
                  <a:gd name="T30" fmla="*/ 0 w 801"/>
                  <a:gd name="T31" fmla="*/ 0 h 888"/>
                  <a:gd name="T32" fmla="*/ 0 w 801"/>
                  <a:gd name="T33" fmla="*/ 0 h 8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1"/>
                  <a:gd name="T52" fmla="*/ 0 h 888"/>
                  <a:gd name="T53" fmla="*/ 801 w 801"/>
                  <a:gd name="T54" fmla="*/ 888 h 8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1" h="888">
                    <a:moveTo>
                      <a:pt x="801" y="824"/>
                    </a:moveTo>
                    <a:lnTo>
                      <a:pt x="705" y="863"/>
                    </a:lnTo>
                    <a:lnTo>
                      <a:pt x="627" y="863"/>
                    </a:lnTo>
                    <a:lnTo>
                      <a:pt x="263" y="516"/>
                    </a:lnTo>
                    <a:lnTo>
                      <a:pt x="92" y="0"/>
                    </a:lnTo>
                    <a:lnTo>
                      <a:pt x="53" y="39"/>
                    </a:lnTo>
                    <a:lnTo>
                      <a:pt x="130" y="299"/>
                    </a:lnTo>
                    <a:lnTo>
                      <a:pt x="92" y="337"/>
                    </a:lnTo>
                    <a:lnTo>
                      <a:pt x="0" y="272"/>
                    </a:lnTo>
                    <a:lnTo>
                      <a:pt x="101" y="493"/>
                    </a:lnTo>
                    <a:lnTo>
                      <a:pt x="101" y="617"/>
                    </a:lnTo>
                    <a:lnTo>
                      <a:pt x="53" y="888"/>
                    </a:lnTo>
                    <a:lnTo>
                      <a:pt x="181" y="646"/>
                    </a:lnTo>
                    <a:lnTo>
                      <a:pt x="253" y="646"/>
                    </a:lnTo>
                    <a:lnTo>
                      <a:pt x="603" y="888"/>
                    </a:lnTo>
                    <a:lnTo>
                      <a:pt x="693" y="888"/>
                    </a:lnTo>
                    <a:lnTo>
                      <a:pt x="801" y="8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1187" y="2602"/>
                <a:ext cx="2" cy="7"/>
              </a:xfrm>
              <a:custGeom>
                <a:avLst/>
                <a:gdLst>
                  <a:gd name="T0" fmla="*/ 0 w 21"/>
                  <a:gd name="T1" fmla="*/ 0 h 131"/>
                  <a:gd name="T2" fmla="*/ 0 w 21"/>
                  <a:gd name="T3" fmla="*/ 0 h 131"/>
                  <a:gd name="T4" fmla="*/ 0 w 21"/>
                  <a:gd name="T5" fmla="*/ 0 h 131"/>
                  <a:gd name="T6" fmla="*/ 0 w 21"/>
                  <a:gd name="T7" fmla="*/ 0 h 131"/>
                  <a:gd name="T8" fmla="*/ 0 w 21"/>
                  <a:gd name="T9" fmla="*/ 0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31"/>
                  <a:gd name="T17" fmla="*/ 21 w 21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1" y="107"/>
                    </a:lnTo>
                    <a:lnTo>
                      <a:pt x="2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1171" y="2493"/>
                <a:ext cx="24" cy="21"/>
              </a:xfrm>
              <a:custGeom>
                <a:avLst/>
                <a:gdLst>
                  <a:gd name="T0" fmla="*/ 0 w 423"/>
                  <a:gd name="T1" fmla="*/ 0 h 385"/>
                  <a:gd name="T2" fmla="*/ 0 w 423"/>
                  <a:gd name="T3" fmla="*/ 0 h 385"/>
                  <a:gd name="T4" fmla="*/ 0 w 423"/>
                  <a:gd name="T5" fmla="*/ 0 h 385"/>
                  <a:gd name="T6" fmla="*/ 0 w 423"/>
                  <a:gd name="T7" fmla="*/ 0 h 385"/>
                  <a:gd name="T8" fmla="*/ 0 w 423"/>
                  <a:gd name="T9" fmla="*/ 0 h 385"/>
                  <a:gd name="T10" fmla="*/ 0 w 423"/>
                  <a:gd name="T11" fmla="*/ 0 h 385"/>
                  <a:gd name="T12" fmla="*/ 0 w 423"/>
                  <a:gd name="T13" fmla="*/ 0 h 385"/>
                  <a:gd name="T14" fmla="*/ 0 w 423"/>
                  <a:gd name="T15" fmla="*/ 0 h 385"/>
                  <a:gd name="T16" fmla="*/ 0 w 423"/>
                  <a:gd name="T17" fmla="*/ 0 h 385"/>
                  <a:gd name="T18" fmla="*/ 0 w 423"/>
                  <a:gd name="T19" fmla="*/ 0 h 385"/>
                  <a:gd name="T20" fmla="*/ 0 w 423"/>
                  <a:gd name="T21" fmla="*/ 0 h 3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3"/>
                  <a:gd name="T34" fmla="*/ 0 h 385"/>
                  <a:gd name="T35" fmla="*/ 423 w 423"/>
                  <a:gd name="T36" fmla="*/ 385 h 38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3" h="385">
                    <a:moveTo>
                      <a:pt x="423" y="195"/>
                    </a:moveTo>
                    <a:lnTo>
                      <a:pt x="284" y="168"/>
                    </a:lnTo>
                    <a:lnTo>
                      <a:pt x="194" y="64"/>
                    </a:lnTo>
                    <a:lnTo>
                      <a:pt x="63" y="0"/>
                    </a:lnTo>
                    <a:lnTo>
                      <a:pt x="153" y="141"/>
                    </a:lnTo>
                    <a:lnTo>
                      <a:pt x="0" y="64"/>
                    </a:lnTo>
                    <a:lnTo>
                      <a:pt x="106" y="244"/>
                    </a:lnTo>
                    <a:lnTo>
                      <a:pt x="315" y="385"/>
                    </a:lnTo>
                    <a:lnTo>
                      <a:pt x="194" y="258"/>
                    </a:lnTo>
                    <a:lnTo>
                      <a:pt x="323" y="244"/>
                    </a:lnTo>
                    <a:lnTo>
                      <a:pt x="423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0" name="Freeform 37"/>
              <p:cNvSpPr>
                <a:spLocks/>
              </p:cNvSpPr>
              <p:nvPr/>
            </p:nvSpPr>
            <p:spPr bwMode="auto">
              <a:xfrm>
                <a:off x="1157" y="2494"/>
                <a:ext cx="28" cy="22"/>
              </a:xfrm>
              <a:custGeom>
                <a:avLst/>
                <a:gdLst>
                  <a:gd name="T0" fmla="*/ 0 w 505"/>
                  <a:gd name="T1" fmla="*/ 0 h 401"/>
                  <a:gd name="T2" fmla="*/ 0 w 505"/>
                  <a:gd name="T3" fmla="*/ 0 h 401"/>
                  <a:gd name="T4" fmla="*/ 0 w 505"/>
                  <a:gd name="T5" fmla="*/ 0 h 401"/>
                  <a:gd name="T6" fmla="*/ 0 w 505"/>
                  <a:gd name="T7" fmla="*/ 0 h 401"/>
                  <a:gd name="T8" fmla="*/ 0 w 505"/>
                  <a:gd name="T9" fmla="*/ 0 h 401"/>
                  <a:gd name="T10" fmla="*/ 0 w 505"/>
                  <a:gd name="T11" fmla="*/ 0 h 401"/>
                  <a:gd name="T12" fmla="*/ 0 w 505"/>
                  <a:gd name="T13" fmla="*/ 0 h 401"/>
                  <a:gd name="T14" fmla="*/ 0 w 505"/>
                  <a:gd name="T15" fmla="*/ 0 h 401"/>
                  <a:gd name="T16" fmla="*/ 0 w 505"/>
                  <a:gd name="T17" fmla="*/ 0 h 401"/>
                  <a:gd name="T18" fmla="*/ 0 w 505"/>
                  <a:gd name="T19" fmla="*/ 0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5"/>
                  <a:gd name="T31" fmla="*/ 0 h 401"/>
                  <a:gd name="T32" fmla="*/ 505 w 505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5" h="401">
                    <a:moveTo>
                      <a:pt x="505" y="401"/>
                    </a:moveTo>
                    <a:lnTo>
                      <a:pt x="411" y="401"/>
                    </a:lnTo>
                    <a:lnTo>
                      <a:pt x="180" y="346"/>
                    </a:lnTo>
                    <a:lnTo>
                      <a:pt x="0" y="192"/>
                    </a:lnTo>
                    <a:lnTo>
                      <a:pt x="219" y="219"/>
                    </a:lnTo>
                    <a:lnTo>
                      <a:pt x="151" y="75"/>
                    </a:lnTo>
                    <a:lnTo>
                      <a:pt x="31" y="0"/>
                    </a:lnTo>
                    <a:lnTo>
                      <a:pt x="193" y="90"/>
                    </a:lnTo>
                    <a:lnTo>
                      <a:pt x="345" y="323"/>
                    </a:lnTo>
                    <a:lnTo>
                      <a:pt x="505" y="4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1" name="Freeform 38"/>
              <p:cNvSpPr>
                <a:spLocks/>
              </p:cNvSpPr>
              <p:nvPr/>
            </p:nvSpPr>
            <p:spPr bwMode="auto">
              <a:xfrm>
                <a:off x="1130" y="2493"/>
                <a:ext cx="57" cy="49"/>
              </a:xfrm>
              <a:custGeom>
                <a:avLst/>
                <a:gdLst>
                  <a:gd name="T0" fmla="*/ 0 w 1041"/>
                  <a:gd name="T1" fmla="*/ 0 h 874"/>
                  <a:gd name="T2" fmla="*/ 0 w 1041"/>
                  <a:gd name="T3" fmla="*/ 0 h 874"/>
                  <a:gd name="T4" fmla="*/ 0 w 1041"/>
                  <a:gd name="T5" fmla="*/ 0 h 874"/>
                  <a:gd name="T6" fmla="*/ 0 w 1041"/>
                  <a:gd name="T7" fmla="*/ 0 h 874"/>
                  <a:gd name="T8" fmla="*/ 0 w 1041"/>
                  <a:gd name="T9" fmla="*/ 0 h 874"/>
                  <a:gd name="T10" fmla="*/ 0 w 1041"/>
                  <a:gd name="T11" fmla="*/ 0 h 874"/>
                  <a:gd name="T12" fmla="*/ 0 w 1041"/>
                  <a:gd name="T13" fmla="*/ 0 h 874"/>
                  <a:gd name="T14" fmla="*/ 0 w 1041"/>
                  <a:gd name="T15" fmla="*/ 0 h 874"/>
                  <a:gd name="T16" fmla="*/ 0 w 1041"/>
                  <a:gd name="T17" fmla="*/ 0 h 874"/>
                  <a:gd name="T18" fmla="*/ 0 w 1041"/>
                  <a:gd name="T19" fmla="*/ 0 h 874"/>
                  <a:gd name="T20" fmla="*/ 0 w 1041"/>
                  <a:gd name="T21" fmla="*/ 0 h 874"/>
                  <a:gd name="T22" fmla="*/ 0 w 1041"/>
                  <a:gd name="T23" fmla="*/ 0 h 874"/>
                  <a:gd name="T24" fmla="*/ 0 w 1041"/>
                  <a:gd name="T25" fmla="*/ 0 h 874"/>
                  <a:gd name="T26" fmla="*/ 0 w 1041"/>
                  <a:gd name="T27" fmla="*/ 0 h 874"/>
                  <a:gd name="T28" fmla="*/ 0 w 1041"/>
                  <a:gd name="T29" fmla="*/ 0 h 874"/>
                  <a:gd name="T30" fmla="*/ 0 w 1041"/>
                  <a:gd name="T31" fmla="*/ 0 h 874"/>
                  <a:gd name="T32" fmla="*/ 0 w 1041"/>
                  <a:gd name="T33" fmla="*/ 0 h 874"/>
                  <a:gd name="T34" fmla="*/ 0 w 1041"/>
                  <a:gd name="T35" fmla="*/ 0 h 874"/>
                  <a:gd name="T36" fmla="*/ 0 w 1041"/>
                  <a:gd name="T37" fmla="*/ 0 h 874"/>
                  <a:gd name="T38" fmla="*/ 0 w 1041"/>
                  <a:gd name="T39" fmla="*/ 0 h 874"/>
                  <a:gd name="T40" fmla="*/ 0 w 1041"/>
                  <a:gd name="T41" fmla="*/ 0 h 874"/>
                  <a:gd name="T42" fmla="*/ 0 w 1041"/>
                  <a:gd name="T43" fmla="*/ 0 h 874"/>
                  <a:gd name="T44" fmla="*/ 0 w 1041"/>
                  <a:gd name="T45" fmla="*/ 0 h 874"/>
                  <a:gd name="T46" fmla="*/ 0 w 1041"/>
                  <a:gd name="T47" fmla="*/ 0 h 874"/>
                  <a:gd name="T48" fmla="*/ 0 w 1041"/>
                  <a:gd name="T49" fmla="*/ 0 h 874"/>
                  <a:gd name="T50" fmla="*/ 0 w 1041"/>
                  <a:gd name="T51" fmla="*/ 0 h 874"/>
                  <a:gd name="T52" fmla="*/ 0 w 1041"/>
                  <a:gd name="T53" fmla="*/ 0 h 874"/>
                  <a:gd name="T54" fmla="*/ 0 w 1041"/>
                  <a:gd name="T55" fmla="*/ 0 h 874"/>
                  <a:gd name="T56" fmla="*/ 0 w 1041"/>
                  <a:gd name="T57" fmla="*/ 0 h 874"/>
                  <a:gd name="T58" fmla="*/ 0 w 1041"/>
                  <a:gd name="T59" fmla="*/ 0 h 874"/>
                  <a:gd name="T60" fmla="*/ 0 w 1041"/>
                  <a:gd name="T61" fmla="*/ 0 h 874"/>
                  <a:gd name="T62" fmla="*/ 0 w 1041"/>
                  <a:gd name="T63" fmla="*/ 0 h 874"/>
                  <a:gd name="T64" fmla="*/ 0 w 1041"/>
                  <a:gd name="T65" fmla="*/ 0 h 874"/>
                  <a:gd name="T66" fmla="*/ 0 w 1041"/>
                  <a:gd name="T67" fmla="*/ 0 h 8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41"/>
                  <a:gd name="T103" fmla="*/ 0 h 874"/>
                  <a:gd name="T104" fmla="*/ 1041 w 1041"/>
                  <a:gd name="T105" fmla="*/ 874 h 8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41" h="874">
                    <a:moveTo>
                      <a:pt x="969" y="473"/>
                    </a:moveTo>
                    <a:lnTo>
                      <a:pt x="853" y="473"/>
                    </a:lnTo>
                    <a:lnTo>
                      <a:pt x="651" y="426"/>
                    </a:lnTo>
                    <a:lnTo>
                      <a:pt x="470" y="308"/>
                    </a:lnTo>
                    <a:lnTo>
                      <a:pt x="319" y="269"/>
                    </a:lnTo>
                    <a:lnTo>
                      <a:pt x="438" y="388"/>
                    </a:lnTo>
                    <a:lnTo>
                      <a:pt x="419" y="473"/>
                    </a:lnTo>
                    <a:lnTo>
                      <a:pt x="267" y="371"/>
                    </a:lnTo>
                    <a:lnTo>
                      <a:pt x="176" y="0"/>
                    </a:lnTo>
                    <a:lnTo>
                      <a:pt x="129" y="11"/>
                    </a:lnTo>
                    <a:lnTo>
                      <a:pt x="97" y="101"/>
                    </a:lnTo>
                    <a:lnTo>
                      <a:pt x="0" y="230"/>
                    </a:lnTo>
                    <a:lnTo>
                      <a:pt x="0" y="396"/>
                    </a:lnTo>
                    <a:lnTo>
                      <a:pt x="156" y="735"/>
                    </a:lnTo>
                    <a:lnTo>
                      <a:pt x="260" y="643"/>
                    </a:lnTo>
                    <a:lnTo>
                      <a:pt x="407" y="786"/>
                    </a:lnTo>
                    <a:lnTo>
                      <a:pt x="479" y="786"/>
                    </a:lnTo>
                    <a:lnTo>
                      <a:pt x="407" y="643"/>
                    </a:lnTo>
                    <a:lnTo>
                      <a:pt x="579" y="786"/>
                    </a:lnTo>
                    <a:lnTo>
                      <a:pt x="682" y="799"/>
                    </a:lnTo>
                    <a:lnTo>
                      <a:pt x="571" y="874"/>
                    </a:lnTo>
                    <a:lnTo>
                      <a:pt x="861" y="874"/>
                    </a:lnTo>
                    <a:lnTo>
                      <a:pt x="747" y="735"/>
                    </a:lnTo>
                    <a:lnTo>
                      <a:pt x="900" y="786"/>
                    </a:lnTo>
                    <a:lnTo>
                      <a:pt x="1041" y="745"/>
                    </a:lnTo>
                    <a:lnTo>
                      <a:pt x="912" y="745"/>
                    </a:lnTo>
                    <a:lnTo>
                      <a:pt x="798" y="657"/>
                    </a:lnTo>
                    <a:lnTo>
                      <a:pt x="892" y="643"/>
                    </a:lnTo>
                    <a:lnTo>
                      <a:pt x="953" y="604"/>
                    </a:lnTo>
                    <a:lnTo>
                      <a:pt x="861" y="592"/>
                    </a:lnTo>
                    <a:lnTo>
                      <a:pt x="759" y="551"/>
                    </a:lnTo>
                    <a:lnTo>
                      <a:pt x="881" y="551"/>
                    </a:lnTo>
                    <a:lnTo>
                      <a:pt x="822" y="503"/>
                    </a:lnTo>
                    <a:lnTo>
                      <a:pt x="969" y="4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2" name="Freeform 39"/>
              <p:cNvSpPr>
                <a:spLocks/>
              </p:cNvSpPr>
              <p:nvPr/>
            </p:nvSpPr>
            <p:spPr bwMode="auto">
              <a:xfrm>
                <a:off x="1143" y="2537"/>
                <a:ext cx="10" cy="17"/>
              </a:xfrm>
              <a:custGeom>
                <a:avLst/>
                <a:gdLst>
                  <a:gd name="T0" fmla="*/ 0 w 179"/>
                  <a:gd name="T1" fmla="*/ 0 h 307"/>
                  <a:gd name="T2" fmla="*/ 0 w 179"/>
                  <a:gd name="T3" fmla="*/ 0 h 307"/>
                  <a:gd name="T4" fmla="*/ 0 w 179"/>
                  <a:gd name="T5" fmla="*/ 0 h 307"/>
                  <a:gd name="T6" fmla="*/ 0 w 179"/>
                  <a:gd name="T7" fmla="*/ 0 h 307"/>
                  <a:gd name="T8" fmla="*/ 0 w 179"/>
                  <a:gd name="T9" fmla="*/ 0 h 307"/>
                  <a:gd name="T10" fmla="*/ 0 w 179"/>
                  <a:gd name="T11" fmla="*/ 0 h 307"/>
                  <a:gd name="T12" fmla="*/ 0 w 179"/>
                  <a:gd name="T13" fmla="*/ 0 h 307"/>
                  <a:gd name="T14" fmla="*/ 0 w 179"/>
                  <a:gd name="T15" fmla="*/ 0 h 307"/>
                  <a:gd name="T16" fmla="*/ 0 w 179"/>
                  <a:gd name="T17" fmla="*/ 0 h 3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9"/>
                  <a:gd name="T28" fmla="*/ 0 h 307"/>
                  <a:gd name="T29" fmla="*/ 179 w 179"/>
                  <a:gd name="T30" fmla="*/ 307 h 30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9" h="307">
                    <a:moveTo>
                      <a:pt x="27" y="0"/>
                    </a:moveTo>
                    <a:lnTo>
                      <a:pt x="27" y="51"/>
                    </a:lnTo>
                    <a:lnTo>
                      <a:pt x="0" y="129"/>
                    </a:lnTo>
                    <a:lnTo>
                      <a:pt x="97" y="307"/>
                    </a:lnTo>
                    <a:lnTo>
                      <a:pt x="108" y="231"/>
                    </a:lnTo>
                    <a:lnTo>
                      <a:pt x="87" y="184"/>
                    </a:lnTo>
                    <a:lnTo>
                      <a:pt x="179" y="99"/>
                    </a:lnTo>
                    <a:lnTo>
                      <a:pt x="9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3" name="Freeform 40"/>
              <p:cNvSpPr>
                <a:spLocks/>
              </p:cNvSpPr>
              <p:nvPr/>
            </p:nvSpPr>
            <p:spPr bwMode="auto">
              <a:xfrm>
                <a:off x="1097" y="2579"/>
                <a:ext cx="15" cy="30"/>
              </a:xfrm>
              <a:custGeom>
                <a:avLst/>
                <a:gdLst>
                  <a:gd name="T0" fmla="*/ 0 w 267"/>
                  <a:gd name="T1" fmla="*/ 0 h 540"/>
                  <a:gd name="T2" fmla="*/ 0 w 267"/>
                  <a:gd name="T3" fmla="*/ 0 h 540"/>
                  <a:gd name="T4" fmla="*/ 0 w 267"/>
                  <a:gd name="T5" fmla="*/ 0 h 540"/>
                  <a:gd name="T6" fmla="*/ 0 w 267"/>
                  <a:gd name="T7" fmla="*/ 0 h 540"/>
                  <a:gd name="T8" fmla="*/ 0 w 267"/>
                  <a:gd name="T9" fmla="*/ 0 h 540"/>
                  <a:gd name="T10" fmla="*/ 0 w 267"/>
                  <a:gd name="T11" fmla="*/ 0 h 540"/>
                  <a:gd name="T12" fmla="*/ 0 w 267"/>
                  <a:gd name="T13" fmla="*/ 0 h 540"/>
                  <a:gd name="T14" fmla="*/ 0 w 267"/>
                  <a:gd name="T15" fmla="*/ 0 h 540"/>
                  <a:gd name="T16" fmla="*/ 0 w 267"/>
                  <a:gd name="T17" fmla="*/ 0 h 540"/>
                  <a:gd name="T18" fmla="*/ 0 w 267"/>
                  <a:gd name="T19" fmla="*/ 0 h 540"/>
                  <a:gd name="T20" fmla="*/ 0 w 267"/>
                  <a:gd name="T21" fmla="*/ 0 h 540"/>
                  <a:gd name="T22" fmla="*/ 0 w 267"/>
                  <a:gd name="T23" fmla="*/ 0 h 540"/>
                  <a:gd name="T24" fmla="*/ 0 w 267"/>
                  <a:gd name="T25" fmla="*/ 0 h 540"/>
                  <a:gd name="T26" fmla="*/ 0 w 267"/>
                  <a:gd name="T27" fmla="*/ 0 h 540"/>
                  <a:gd name="T28" fmla="*/ 0 w 267"/>
                  <a:gd name="T29" fmla="*/ 0 h 5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7"/>
                  <a:gd name="T46" fmla="*/ 0 h 540"/>
                  <a:gd name="T47" fmla="*/ 267 w 267"/>
                  <a:gd name="T48" fmla="*/ 540 h 5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7" h="540">
                    <a:moveTo>
                      <a:pt x="95" y="64"/>
                    </a:moveTo>
                    <a:lnTo>
                      <a:pt x="39" y="105"/>
                    </a:lnTo>
                    <a:lnTo>
                      <a:pt x="29" y="180"/>
                    </a:lnTo>
                    <a:lnTo>
                      <a:pt x="86" y="166"/>
                    </a:lnTo>
                    <a:lnTo>
                      <a:pt x="47" y="258"/>
                    </a:lnTo>
                    <a:lnTo>
                      <a:pt x="95" y="283"/>
                    </a:lnTo>
                    <a:lnTo>
                      <a:pt x="8" y="413"/>
                    </a:lnTo>
                    <a:lnTo>
                      <a:pt x="66" y="377"/>
                    </a:lnTo>
                    <a:lnTo>
                      <a:pt x="0" y="540"/>
                    </a:lnTo>
                    <a:lnTo>
                      <a:pt x="189" y="359"/>
                    </a:lnTo>
                    <a:lnTo>
                      <a:pt x="267" y="111"/>
                    </a:lnTo>
                    <a:lnTo>
                      <a:pt x="205" y="111"/>
                    </a:lnTo>
                    <a:lnTo>
                      <a:pt x="117" y="129"/>
                    </a:lnTo>
                    <a:lnTo>
                      <a:pt x="136" y="0"/>
                    </a:lnTo>
                    <a:lnTo>
                      <a:pt x="95" y="6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4" name="Freeform 41"/>
              <p:cNvSpPr>
                <a:spLocks/>
              </p:cNvSpPr>
              <p:nvPr/>
            </p:nvSpPr>
            <p:spPr bwMode="auto">
              <a:xfrm>
                <a:off x="1117" y="2458"/>
                <a:ext cx="46" cy="45"/>
              </a:xfrm>
              <a:custGeom>
                <a:avLst/>
                <a:gdLst>
                  <a:gd name="T0" fmla="*/ 0 w 834"/>
                  <a:gd name="T1" fmla="*/ 0 h 811"/>
                  <a:gd name="T2" fmla="*/ 0 w 834"/>
                  <a:gd name="T3" fmla="*/ 0 h 811"/>
                  <a:gd name="T4" fmla="*/ 0 w 834"/>
                  <a:gd name="T5" fmla="*/ 0 h 811"/>
                  <a:gd name="T6" fmla="*/ 0 w 834"/>
                  <a:gd name="T7" fmla="*/ 0 h 811"/>
                  <a:gd name="T8" fmla="*/ 0 w 834"/>
                  <a:gd name="T9" fmla="*/ 0 h 811"/>
                  <a:gd name="T10" fmla="*/ 0 w 834"/>
                  <a:gd name="T11" fmla="*/ 0 h 811"/>
                  <a:gd name="T12" fmla="*/ 0 w 834"/>
                  <a:gd name="T13" fmla="*/ 0 h 811"/>
                  <a:gd name="T14" fmla="*/ 0 w 834"/>
                  <a:gd name="T15" fmla="*/ 0 h 811"/>
                  <a:gd name="T16" fmla="*/ 0 w 834"/>
                  <a:gd name="T17" fmla="*/ 0 h 811"/>
                  <a:gd name="T18" fmla="*/ 0 w 834"/>
                  <a:gd name="T19" fmla="*/ 0 h 811"/>
                  <a:gd name="T20" fmla="*/ 0 w 834"/>
                  <a:gd name="T21" fmla="*/ 0 h 811"/>
                  <a:gd name="T22" fmla="*/ 0 w 834"/>
                  <a:gd name="T23" fmla="*/ 0 h 811"/>
                  <a:gd name="T24" fmla="*/ 0 w 834"/>
                  <a:gd name="T25" fmla="*/ 0 h 811"/>
                  <a:gd name="T26" fmla="*/ 0 w 834"/>
                  <a:gd name="T27" fmla="*/ 0 h 811"/>
                  <a:gd name="T28" fmla="*/ 0 w 834"/>
                  <a:gd name="T29" fmla="*/ 0 h 811"/>
                  <a:gd name="T30" fmla="*/ 0 w 834"/>
                  <a:gd name="T31" fmla="*/ 0 h 8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4"/>
                  <a:gd name="T49" fmla="*/ 0 h 811"/>
                  <a:gd name="T50" fmla="*/ 834 w 834"/>
                  <a:gd name="T51" fmla="*/ 811 h 8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4" h="811">
                    <a:moveTo>
                      <a:pt x="0" y="811"/>
                    </a:moveTo>
                    <a:lnTo>
                      <a:pt x="124" y="607"/>
                    </a:lnTo>
                    <a:lnTo>
                      <a:pt x="333" y="513"/>
                    </a:lnTo>
                    <a:lnTo>
                      <a:pt x="204" y="513"/>
                    </a:lnTo>
                    <a:lnTo>
                      <a:pt x="563" y="298"/>
                    </a:lnTo>
                    <a:lnTo>
                      <a:pt x="402" y="298"/>
                    </a:lnTo>
                    <a:lnTo>
                      <a:pt x="574" y="179"/>
                    </a:lnTo>
                    <a:lnTo>
                      <a:pt x="723" y="179"/>
                    </a:lnTo>
                    <a:lnTo>
                      <a:pt x="493" y="105"/>
                    </a:lnTo>
                    <a:lnTo>
                      <a:pt x="834" y="39"/>
                    </a:lnTo>
                    <a:lnTo>
                      <a:pt x="737" y="0"/>
                    </a:lnTo>
                    <a:lnTo>
                      <a:pt x="355" y="105"/>
                    </a:lnTo>
                    <a:lnTo>
                      <a:pt x="62" y="386"/>
                    </a:lnTo>
                    <a:lnTo>
                      <a:pt x="355" y="208"/>
                    </a:lnTo>
                    <a:lnTo>
                      <a:pt x="103" y="478"/>
                    </a:lnTo>
                    <a:lnTo>
                      <a:pt x="0" y="8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5" name="Freeform 42"/>
              <p:cNvSpPr>
                <a:spLocks/>
              </p:cNvSpPr>
              <p:nvPr/>
            </p:nvSpPr>
            <p:spPr bwMode="auto">
              <a:xfrm>
                <a:off x="1055" y="2461"/>
                <a:ext cx="76" cy="127"/>
              </a:xfrm>
              <a:custGeom>
                <a:avLst/>
                <a:gdLst>
                  <a:gd name="T0" fmla="*/ 0 w 1364"/>
                  <a:gd name="T1" fmla="*/ 0 h 2279"/>
                  <a:gd name="T2" fmla="*/ 0 w 1364"/>
                  <a:gd name="T3" fmla="*/ 0 h 2279"/>
                  <a:gd name="T4" fmla="*/ 0 w 1364"/>
                  <a:gd name="T5" fmla="*/ 0 h 2279"/>
                  <a:gd name="T6" fmla="*/ 0 w 1364"/>
                  <a:gd name="T7" fmla="*/ 0 h 2279"/>
                  <a:gd name="T8" fmla="*/ 0 w 1364"/>
                  <a:gd name="T9" fmla="*/ 0 h 2279"/>
                  <a:gd name="T10" fmla="*/ 0 w 1364"/>
                  <a:gd name="T11" fmla="*/ 0 h 2279"/>
                  <a:gd name="T12" fmla="*/ 0 w 1364"/>
                  <a:gd name="T13" fmla="*/ 0 h 2279"/>
                  <a:gd name="T14" fmla="*/ 0 w 1364"/>
                  <a:gd name="T15" fmla="*/ 0 h 2279"/>
                  <a:gd name="T16" fmla="*/ 0 w 1364"/>
                  <a:gd name="T17" fmla="*/ 0 h 2279"/>
                  <a:gd name="T18" fmla="*/ 0 w 1364"/>
                  <a:gd name="T19" fmla="*/ 0 h 2279"/>
                  <a:gd name="T20" fmla="*/ 0 w 1364"/>
                  <a:gd name="T21" fmla="*/ 0 h 2279"/>
                  <a:gd name="T22" fmla="*/ 0 w 1364"/>
                  <a:gd name="T23" fmla="*/ 0 h 2279"/>
                  <a:gd name="T24" fmla="*/ 0 w 1364"/>
                  <a:gd name="T25" fmla="*/ 0 h 2279"/>
                  <a:gd name="T26" fmla="*/ 0 w 1364"/>
                  <a:gd name="T27" fmla="*/ 0 h 2279"/>
                  <a:gd name="T28" fmla="*/ 0 w 1364"/>
                  <a:gd name="T29" fmla="*/ 0 h 2279"/>
                  <a:gd name="T30" fmla="*/ 0 w 1364"/>
                  <a:gd name="T31" fmla="*/ 0 h 2279"/>
                  <a:gd name="T32" fmla="*/ 0 w 1364"/>
                  <a:gd name="T33" fmla="*/ 0 h 2279"/>
                  <a:gd name="T34" fmla="*/ 0 w 1364"/>
                  <a:gd name="T35" fmla="*/ 0 h 2279"/>
                  <a:gd name="T36" fmla="*/ 0 w 1364"/>
                  <a:gd name="T37" fmla="*/ 0 h 2279"/>
                  <a:gd name="T38" fmla="*/ 0 w 1364"/>
                  <a:gd name="T39" fmla="*/ 0 h 2279"/>
                  <a:gd name="T40" fmla="*/ 0 w 1364"/>
                  <a:gd name="T41" fmla="*/ 0 h 2279"/>
                  <a:gd name="T42" fmla="*/ 0 w 1364"/>
                  <a:gd name="T43" fmla="*/ 0 h 2279"/>
                  <a:gd name="T44" fmla="*/ 0 w 1364"/>
                  <a:gd name="T45" fmla="*/ 0 h 2279"/>
                  <a:gd name="T46" fmla="*/ 0 w 1364"/>
                  <a:gd name="T47" fmla="*/ 0 h 2279"/>
                  <a:gd name="T48" fmla="*/ 0 w 1364"/>
                  <a:gd name="T49" fmla="*/ 0 h 2279"/>
                  <a:gd name="T50" fmla="*/ 0 w 1364"/>
                  <a:gd name="T51" fmla="*/ 0 h 227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4"/>
                  <a:gd name="T79" fmla="*/ 0 h 2279"/>
                  <a:gd name="T80" fmla="*/ 1364 w 1364"/>
                  <a:gd name="T81" fmla="*/ 2279 h 227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4" h="2279">
                    <a:moveTo>
                      <a:pt x="1364" y="0"/>
                    </a:moveTo>
                    <a:lnTo>
                      <a:pt x="1165" y="115"/>
                    </a:lnTo>
                    <a:lnTo>
                      <a:pt x="793" y="543"/>
                    </a:lnTo>
                    <a:lnTo>
                      <a:pt x="562" y="1289"/>
                    </a:lnTo>
                    <a:lnTo>
                      <a:pt x="276" y="1803"/>
                    </a:lnTo>
                    <a:lnTo>
                      <a:pt x="27" y="1999"/>
                    </a:lnTo>
                    <a:lnTo>
                      <a:pt x="0" y="2113"/>
                    </a:lnTo>
                    <a:lnTo>
                      <a:pt x="57" y="2242"/>
                    </a:lnTo>
                    <a:lnTo>
                      <a:pt x="190" y="2279"/>
                    </a:lnTo>
                    <a:lnTo>
                      <a:pt x="107" y="2218"/>
                    </a:lnTo>
                    <a:lnTo>
                      <a:pt x="88" y="2113"/>
                    </a:lnTo>
                    <a:lnTo>
                      <a:pt x="231" y="2007"/>
                    </a:lnTo>
                    <a:lnTo>
                      <a:pt x="310" y="2007"/>
                    </a:lnTo>
                    <a:lnTo>
                      <a:pt x="360" y="2154"/>
                    </a:lnTo>
                    <a:lnTo>
                      <a:pt x="503" y="2049"/>
                    </a:lnTo>
                    <a:lnTo>
                      <a:pt x="599" y="1842"/>
                    </a:lnTo>
                    <a:lnTo>
                      <a:pt x="752" y="1674"/>
                    </a:lnTo>
                    <a:lnTo>
                      <a:pt x="509" y="1803"/>
                    </a:lnTo>
                    <a:lnTo>
                      <a:pt x="579" y="1557"/>
                    </a:lnTo>
                    <a:lnTo>
                      <a:pt x="772" y="1316"/>
                    </a:lnTo>
                    <a:lnTo>
                      <a:pt x="900" y="811"/>
                    </a:lnTo>
                    <a:lnTo>
                      <a:pt x="731" y="1261"/>
                    </a:lnTo>
                    <a:lnTo>
                      <a:pt x="721" y="1084"/>
                    </a:lnTo>
                    <a:lnTo>
                      <a:pt x="871" y="528"/>
                    </a:lnTo>
                    <a:lnTo>
                      <a:pt x="1181" y="12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6" name="Freeform 43"/>
              <p:cNvSpPr>
                <a:spLocks/>
              </p:cNvSpPr>
              <p:nvPr/>
            </p:nvSpPr>
            <p:spPr bwMode="auto">
              <a:xfrm>
                <a:off x="1043" y="2581"/>
                <a:ext cx="15" cy="18"/>
              </a:xfrm>
              <a:custGeom>
                <a:avLst/>
                <a:gdLst>
                  <a:gd name="T0" fmla="*/ 0 w 272"/>
                  <a:gd name="T1" fmla="*/ 0 h 308"/>
                  <a:gd name="T2" fmla="*/ 0 w 272"/>
                  <a:gd name="T3" fmla="*/ 0 h 308"/>
                  <a:gd name="T4" fmla="*/ 0 w 272"/>
                  <a:gd name="T5" fmla="*/ 0 h 308"/>
                  <a:gd name="T6" fmla="*/ 0 w 272"/>
                  <a:gd name="T7" fmla="*/ 0 h 308"/>
                  <a:gd name="T8" fmla="*/ 0 w 272"/>
                  <a:gd name="T9" fmla="*/ 0 h 308"/>
                  <a:gd name="T10" fmla="*/ 0 w 272"/>
                  <a:gd name="T11" fmla="*/ 0 h 308"/>
                  <a:gd name="T12" fmla="*/ 0 w 272"/>
                  <a:gd name="T13" fmla="*/ 0 h 308"/>
                  <a:gd name="T14" fmla="*/ 0 w 272"/>
                  <a:gd name="T15" fmla="*/ 0 h 3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2"/>
                  <a:gd name="T25" fmla="*/ 0 h 308"/>
                  <a:gd name="T26" fmla="*/ 272 w 272"/>
                  <a:gd name="T27" fmla="*/ 308 h 3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2" h="308">
                    <a:moveTo>
                      <a:pt x="272" y="129"/>
                    </a:moveTo>
                    <a:lnTo>
                      <a:pt x="200" y="115"/>
                    </a:lnTo>
                    <a:lnTo>
                      <a:pt x="131" y="0"/>
                    </a:lnTo>
                    <a:lnTo>
                      <a:pt x="71" y="138"/>
                    </a:lnTo>
                    <a:lnTo>
                      <a:pt x="71" y="217"/>
                    </a:lnTo>
                    <a:lnTo>
                      <a:pt x="0" y="308"/>
                    </a:lnTo>
                    <a:lnTo>
                      <a:pt x="182" y="232"/>
                    </a:lnTo>
                    <a:lnTo>
                      <a:pt x="272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7" name="Freeform 44"/>
              <p:cNvSpPr>
                <a:spLocks/>
              </p:cNvSpPr>
              <p:nvPr/>
            </p:nvSpPr>
            <p:spPr bwMode="auto">
              <a:xfrm>
                <a:off x="1091" y="2517"/>
                <a:ext cx="24" cy="67"/>
              </a:xfrm>
              <a:custGeom>
                <a:avLst/>
                <a:gdLst>
                  <a:gd name="T0" fmla="*/ 0 w 432"/>
                  <a:gd name="T1" fmla="*/ 0 h 1198"/>
                  <a:gd name="T2" fmla="*/ 0 w 432"/>
                  <a:gd name="T3" fmla="*/ 0 h 1198"/>
                  <a:gd name="T4" fmla="*/ 0 w 432"/>
                  <a:gd name="T5" fmla="*/ 0 h 1198"/>
                  <a:gd name="T6" fmla="*/ 0 w 432"/>
                  <a:gd name="T7" fmla="*/ 0 h 1198"/>
                  <a:gd name="T8" fmla="*/ 0 w 432"/>
                  <a:gd name="T9" fmla="*/ 0 h 1198"/>
                  <a:gd name="T10" fmla="*/ 0 w 432"/>
                  <a:gd name="T11" fmla="*/ 0 h 1198"/>
                  <a:gd name="T12" fmla="*/ 0 w 432"/>
                  <a:gd name="T13" fmla="*/ 0 h 1198"/>
                  <a:gd name="T14" fmla="*/ 0 w 432"/>
                  <a:gd name="T15" fmla="*/ 0 h 1198"/>
                  <a:gd name="T16" fmla="*/ 0 w 432"/>
                  <a:gd name="T17" fmla="*/ 0 h 1198"/>
                  <a:gd name="T18" fmla="*/ 0 w 432"/>
                  <a:gd name="T19" fmla="*/ 0 h 1198"/>
                  <a:gd name="T20" fmla="*/ 0 w 432"/>
                  <a:gd name="T21" fmla="*/ 0 h 119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2"/>
                  <a:gd name="T34" fmla="*/ 0 h 1198"/>
                  <a:gd name="T35" fmla="*/ 432 w 432"/>
                  <a:gd name="T36" fmla="*/ 1198 h 119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2" h="1198">
                    <a:moveTo>
                      <a:pt x="432" y="0"/>
                    </a:moveTo>
                    <a:lnTo>
                      <a:pt x="241" y="667"/>
                    </a:lnTo>
                    <a:lnTo>
                      <a:pt x="19" y="992"/>
                    </a:lnTo>
                    <a:lnTo>
                      <a:pt x="112" y="939"/>
                    </a:lnTo>
                    <a:lnTo>
                      <a:pt x="81" y="1069"/>
                    </a:lnTo>
                    <a:lnTo>
                      <a:pt x="0" y="1198"/>
                    </a:lnTo>
                    <a:lnTo>
                      <a:pt x="251" y="912"/>
                    </a:lnTo>
                    <a:lnTo>
                      <a:pt x="354" y="679"/>
                    </a:lnTo>
                    <a:lnTo>
                      <a:pt x="143" y="925"/>
                    </a:lnTo>
                    <a:lnTo>
                      <a:pt x="268" y="667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8" name="Freeform 45"/>
              <p:cNvSpPr>
                <a:spLocks/>
              </p:cNvSpPr>
              <p:nvPr/>
            </p:nvSpPr>
            <p:spPr bwMode="auto">
              <a:xfrm>
                <a:off x="1136" y="2563"/>
                <a:ext cx="10" cy="11"/>
              </a:xfrm>
              <a:custGeom>
                <a:avLst/>
                <a:gdLst>
                  <a:gd name="T0" fmla="*/ 0 w 174"/>
                  <a:gd name="T1" fmla="*/ 0 h 196"/>
                  <a:gd name="T2" fmla="*/ 0 w 174"/>
                  <a:gd name="T3" fmla="*/ 0 h 196"/>
                  <a:gd name="T4" fmla="*/ 0 w 174"/>
                  <a:gd name="T5" fmla="*/ 0 h 196"/>
                  <a:gd name="T6" fmla="*/ 0 w 174"/>
                  <a:gd name="T7" fmla="*/ 0 h 196"/>
                  <a:gd name="T8" fmla="*/ 0 w 174"/>
                  <a:gd name="T9" fmla="*/ 0 h 196"/>
                  <a:gd name="T10" fmla="*/ 0 w 174"/>
                  <a:gd name="T11" fmla="*/ 0 h 196"/>
                  <a:gd name="T12" fmla="*/ 0 w 174"/>
                  <a:gd name="T13" fmla="*/ 0 h 196"/>
                  <a:gd name="T14" fmla="*/ 0 w 174"/>
                  <a:gd name="T15" fmla="*/ 0 h 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96"/>
                  <a:gd name="T26" fmla="*/ 174 w 174"/>
                  <a:gd name="T27" fmla="*/ 196 h 1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96">
                    <a:moveTo>
                      <a:pt x="49" y="25"/>
                    </a:moveTo>
                    <a:lnTo>
                      <a:pt x="0" y="103"/>
                    </a:lnTo>
                    <a:lnTo>
                      <a:pt x="100" y="196"/>
                    </a:lnTo>
                    <a:lnTo>
                      <a:pt x="174" y="103"/>
                    </a:lnTo>
                    <a:lnTo>
                      <a:pt x="100" y="103"/>
                    </a:lnTo>
                    <a:lnTo>
                      <a:pt x="70" y="78"/>
                    </a:lnTo>
                    <a:lnTo>
                      <a:pt x="90" y="0"/>
                    </a:lnTo>
                    <a:lnTo>
                      <a:pt x="4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69" name="Freeform 46"/>
              <p:cNvSpPr>
                <a:spLocks/>
              </p:cNvSpPr>
              <p:nvPr/>
            </p:nvSpPr>
            <p:spPr bwMode="auto">
              <a:xfrm>
                <a:off x="1120" y="2531"/>
                <a:ext cx="19" cy="36"/>
              </a:xfrm>
              <a:custGeom>
                <a:avLst/>
                <a:gdLst>
                  <a:gd name="T0" fmla="*/ 0 w 346"/>
                  <a:gd name="T1" fmla="*/ 0 h 646"/>
                  <a:gd name="T2" fmla="*/ 0 w 346"/>
                  <a:gd name="T3" fmla="*/ 0 h 646"/>
                  <a:gd name="T4" fmla="*/ 0 w 346"/>
                  <a:gd name="T5" fmla="*/ 0 h 646"/>
                  <a:gd name="T6" fmla="*/ 0 w 346"/>
                  <a:gd name="T7" fmla="*/ 0 h 646"/>
                  <a:gd name="T8" fmla="*/ 0 w 346"/>
                  <a:gd name="T9" fmla="*/ 0 h 646"/>
                  <a:gd name="T10" fmla="*/ 0 w 346"/>
                  <a:gd name="T11" fmla="*/ 0 h 646"/>
                  <a:gd name="T12" fmla="*/ 0 w 346"/>
                  <a:gd name="T13" fmla="*/ 0 h 646"/>
                  <a:gd name="T14" fmla="*/ 0 w 346"/>
                  <a:gd name="T15" fmla="*/ 0 h 646"/>
                  <a:gd name="T16" fmla="*/ 0 w 346"/>
                  <a:gd name="T17" fmla="*/ 0 h 646"/>
                  <a:gd name="T18" fmla="*/ 0 w 346"/>
                  <a:gd name="T19" fmla="*/ 0 h 646"/>
                  <a:gd name="T20" fmla="*/ 0 w 346"/>
                  <a:gd name="T21" fmla="*/ 0 h 646"/>
                  <a:gd name="T22" fmla="*/ 0 w 346"/>
                  <a:gd name="T23" fmla="*/ 0 h 646"/>
                  <a:gd name="T24" fmla="*/ 0 w 346"/>
                  <a:gd name="T25" fmla="*/ 0 h 6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46"/>
                  <a:gd name="T40" fmla="*/ 0 h 646"/>
                  <a:gd name="T41" fmla="*/ 346 w 346"/>
                  <a:gd name="T42" fmla="*/ 646 h 6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46" h="646">
                    <a:moveTo>
                      <a:pt x="139" y="0"/>
                    </a:moveTo>
                    <a:lnTo>
                      <a:pt x="287" y="119"/>
                    </a:lnTo>
                    <a:lnTo>
                      <a:pt x="346" y="273"/>
                    </a:lnTo>
                    <a:lnTo>
                      <a:pt x="346" y="400"/>
                    </a:lnTo>
                    <a:lnTo>
                      <a:pt x="227" y="646"/>
                    </a:lnTo>
                    <a:lnTo>
                      <a:pt x="248" y="439"/>
                    </a:lnTo>
                    <a:lnTo>
                      <a:pt x="117" y="235"/>
                    </a:lnTo>
                    <a:lnTo>
                      <a:pt x="117" y="390"/>
                    </a:lnTo>
                    <a:lnTo>
                      <a:pt x="0" y="0"/>
                    </a:lnTo>
                    <a:lnTo>
                      <a:pt x="258" y="337"/>
                    </a:lnTo>
                    <a:lnTo>
                      <a:pt x="238" y="194"/>
                    </a:lnTo>
                    <a:lnTo>
                      <a:pt x="149" y="65"/>
                    </a:lnTo>
                    <a:lnTo>
                      <a:pt x="1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0" name="Freeform 47"/>
              <p:cNvSpPr>
                <a:spLocks/>
              </p:cNvSpPr>
              <p:nvPr/>
            </p:nvSpPr>
            <p:spPr bwMode="auto">
              <a:xfrm>
                <a:off x="1109" y="2544"/>
                <a:ext cx="18" cy="29"/>
              </a:xfrm>
              <a:custGeom>
                <a:avLst/>
                <a:gdLst>
                  <a:gd name="T0" fmla="*/ 0 w 323"/>
                  <a:gd name="T1" fmla="*/ 0 h 511"/>
                  <a:gd name="T2" fmla="*/ 0 w 323"/>
                  <a:gd name="T3" fmla="*/ 0 h 511"/>
                  <a:gd name="T4" fmla="*/ 0 w 323"/>
                  <a:gd name="T5" fmla="*/ 0 h 511"/>
                  <a:gd name="T6" fmla="*/ 0 w 323"/>
                  <a:gd name="T7" fmla="*/ 0 h 511"/>
                  <a:gd name="T8" fmla="*/ 0 w 323"/>
                  <a:gd name="T9" fmla="*/ 0 h 511"/>
                  <a:gd name="T10" fmla="*/ 0 w 323"/>
                  <a:gd name="T11" fmla="*/ 0 h 511"/>
                  <a:gd name="T12" fmla="*/ 0 w 323"/>
                  <a:gd name="T13" fmla="*/ 0 h 511"/>
                  <a:gd name="T14" fmla="*/ 0 w 323"/>
                  <a:gd name="T15" fmla="*/ 0 h 511"/>
                  <a:gd name="T16" fmla="*/ 0 w 323"/>
                  <a:gd name="T17" fmla="*/ 0 h 511"/>
                  <a:gd name="T18" fmla="*/ 0 w 323"/>
                  <a:gd name="T19" fmla="*/ 0 h 5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3"/>
                  <a:gd name="T31" fmla="*/ 0 h 511"/>
                  <a:gd name="T32" fmla="*/ 323 w 323"/>
                  <a:gd name="T33" fmla="*/ 511 h 5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3" h="511">
                    <a:moveTo>
                      <a:pt x="200" y="0"/>
                    </a:moveTo>
                    <a:lnTo>
                      <a:pt x="323" y="374"/>
                    </a:lnTo>
                    <a:lnTo>
                      <a:pt x="138" y="473"/>
                    </a:lnTo>
                    <a:lnTo>
                      <a:pt x="152" y="358"/>
                    </a:lnTo>
                    <a:lnTo>
                      <a:pt x="0" y="511"/>
                    </a:lnTo>
                    <a:lnTo>
                      <a:pt x="119" y="298"/>
                    </a:lnTo>
                    <a:lnTo>
                      <a:pt x="128" y="114"/>
                    </a:lnTo>
                    <a:lnTo>
                      <a:pt x="200" y="282"/>
                    </a:lnTo>
                    <a:lnTo>
                      <a:pt x="241" y="229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1" name="Freeform 48"/>
              <p:cNvSpPr>
                <a:spLocks/>
              </p:cNvSpPr>
              <p:nvPr/>
            </p:nvSpPr>
            <p:spPr bwMode="auto">
              <a:xfrm>
                <a:off x="1107" y="2556"/>
                <a:ext cx="7" cy="11"/>
              </a:xfrm>
              <a:custGeom>
                <a:avLst/>
                <a:gdLst>
                  <a:gd name="T0" fmla="*/ 0 w 115"/>
                  <a:gd name="T1" fmla="*/ 0 h 192"/>
                  <a:gd name="T2" fmla="*/ 0 w 115"/>
                  <a:gd name="T3" fmla="*/ 0 h 192"/>
                  <a:gd name="T4" fmla="*/ 0 w 115"/>
                  <a:gd name="T5" fmla="*/ 0 h 192"/>
                  <a:gd name="T6" fmla="*/ 0 w 115"/>
                  <a:gd name="T7" fmla="*/ 0 h 192"/>
                  <a:gd name="T8" fmla="*/ 0 w 115"/>
                  <a:gd name="T9" fmla="*/ 0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192"/>
                  <a:gd name="T17" fmla="*/ 115 w 115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192">
                    <a:moveTo>
                      <a:pt x="72" y="0"/>
                    </a:moveTo>
                    <a:lnTo>
                      <a:pt x="0" y="192"/>
                    </a:lnTo>
                    <a:lnTo>
                      <a:pt x="115" y="88"/>
                    </a:lnTo>
                    <a:lnTo>
                      <a:pt x="115" y="24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2" name="Freeform 49"/>
              <p:cNvSpPr>
                <a:spLocks/>
              </p:cNvSpPr>
              <p:nvPr/>
            </p:nvSpPr>
            <p:spPr bwMode="auto">
              <a:xfrm>
                <a:off x="1098" y="2589"/>
                <a:ext cx="44" cy="80"/>
              </a:xfrm>
              <a:custGeom>
                <a:avLst/>
                <a:gdLst>
                  <a:gd name="T0" fmla="*/ 0 w 790"/>
                  <a:gd name="T1" fmla="*/ 0 h 1433"/>
                  <a:gd name="T2" fmla="*/ 0 w 790"/>
                  <a:gd name="T3" fmla="*/ 0 h 1433"/>
                  <a:gd name="T4" fmla="*/ 0 w 790"/>
                  <a:gd name="T5" fmla="*/ 0 h 1433"/>
                  <a:gd name="T6" fmla="*/ 0 w 790"/>
                  <a:gd name="T7" fmla="*/ 0 h 1433"/>
                  <a:gd name="T8" fmla="*/ 0 w 790"/>
                  <a:gd name="T9" fmla="*/ 0 h 1433"/>
                  <a:gd name="T10" fmla="*/ 0 w 790"/>
                  <a:gd name="T11" fmla="*/ 0 h 1433"/>
                  <a:gd name="T12" fmla="*/ 0 w 790"/>
                  <a:gd name="T13" fmla="*/ 0 h 1433"/>
                  <a:gd name="T14" fmla="*/ 0 w 790"/>
                  <a:gd name="T15" fmla="*/ 0 h 1433"/>
                  <a:gd name="T16" fmla="*/ 0 w 790"/>
                  <a:gd name="T17" fmla="*/ 0 h 1433"/>
                  <a:gd name="T18" fmla="*/ 0 w 790"/>
                  <a:gd name="T19" fmla="*/ 0 h 1433"/>
                  <a:gd name="T20" fmla="*/ 0 w 790"/>
                  <a:gd name="T21" fmla="*/ 0 h 1433"/>
                  <a:gd name="T22" fmla="*/ 0 w 790"/>
                  <a:gd name="T23" fmla="*/ 0 h 1433"/>
                  <a:gd name="T24" fmla="*/ 0 w 790"/>
                  <a:gd name="T25" fmla="*/ 0 h 1433"/>
                  <a:gd name="T26" fmla="*/ 0 w 790"/>
                  <a:gd name="T27" fmla="*/ 0 h 1433"/>
                  <a:gd name="T28" fmla="*/ 0 w 790"/>
                  <a:gd name="T29" fmla="*/ 0 h 1433"/>
                  <a:gd name="T30" fmla="*/ 0 w 790"/>
                  <a:gd name="T31" fmla="*/ 0 h 1433"/>
                  <a:gd name="T32" fmla="*/ 0 w 790"/>
                  <a:gd name="T33" fmla="*/ 0 h 1433"/>
                  <a:gd name="T34" fmla="*/ 0 w 790"/>
                  <a:gd name="T35" fmla="*/ 0 h 1433"/>
                  <a:gd name="T36" fmla="*/ 0 w 790"/>
                  <a:gd name="T37" fmla="*/ 0 h 1433"/>
                  <a:gd name="T38" fmla="*/ 0 w 790"/>
                  <a:gd name="T39" fmla="*/ 0 h 1433"/>
                  <a:gd name="T40" fmla="*/ 0 w 790"/>
                  <a:gd name="T41" fmla="*/ 0 h 1433"/>
                  <a:gd name="T42" fmla="*/ 0 w 790"/>
                  <a:gd name="T43" fmla="*/ 0 h 1433"/>
                  <a:gd name="T44" fmla="*/ 0 w 790"/>
                  <a:gd name="T45" fmla="*/ 0 h 1433"/>
                  <a:gd name="T46" fmla="*/ 0 w 790"/>
                  <a:gd name="T47" fmla="*/ 0 h 1433"/>
                  <a:gd name="T48" fmla="*/ 0 w 790"/>
                  <a:gd name="T49" fmla="*/ 0 h 1433"/>
                  <a:gd name="T50" fmla="*/ 0 w 790"/>
                  <a:gd name="T51" fmla="*/ 0 h 1433"/>
                  <a:gd name="T52" fmla="*/ 0 w 790"/>
                  <a:gd name="T53" fmla="*/ 0 h 1433"/>
                  <a:gd name="T54" fmla="*/ 0 w 790"/>
                  <a:gd name="T55" fmla="*/ 0 h 1433"/>
                  <a:gd name="T56" fmla="*/ 0 w 790"/>
                  <a:gd name="T57" fmla="*/ 0 h 1433"/>
                  <a:gd name="T58" fmla="*/ 0 w 790"/>
                  <a:gd name="T59" fmla="*/ 0 h 1433"/>
                  <a:gd name="T60" fmla="*/ 0 w 790"/>
                  <a:gd name="T61" fmla="*/ 0 h 1433"/>
                  <a:gd name="T62" fmla="*/ 0 w 790"/>
                  <a:gd name="T63" fmla="*/ 0 h 1433"/>
                  <a:gd name="T64" fmla="*/ 0 w 790"/>
                  <a:gd name="T65" fmla="*/ 0 h 1433"/>
                  <a:gd name="T66" fmla="*/ 0 w 790"/>
                  <a:gd name="T67" fmla="*/ 0 h 14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0"/>
                  <a:gd name="T103" fmla="*/ 0 h 1433"/>
                  <a:gd name="T104" fmla="*/ 790 w 790"/>
                  <a:gd name="T105" fmla="*/ 1433 h 14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0" h="1433">
                    <a:moveTo>
                      <a:pt x="651" y="39"/>
                    </a:moveTo>
                    <a:lnTo>
                      <a:pt x="614" y="94"/>
                    </a:lnTo>
                    <a:lnTo>
                      <a:pt x="499" y="378"/>
                    </a:lnTo>
                    <a:lnTo>
                      <a:pt x="460" y="94"/>
                    </a:lnTo>
                    <a:lnTo>
                      <a:pt x="409" y="378"/>
                    </a:lnTo>
                    <a:lnTo>
                      <a:pt x="289" y="607"/>
                    </a:lnTo>
                    <a:lnTo>
                      <a:pt x="306" y="351"/>
                    </a:lnTo>
                    <a:lnTo>
                      <a:pt x="209" y="521"/>
                    </a:lnTo>
                    <a:lnTo>
                      <a:pt x="222" y="713"/>
                    </a:lnTo>
                    <a:lnTo>
                      <a:pt x="87" y="494"/>
                    </a:lnTo>
                    <a:lnTo>
                      <a:pt x="72" y="698"/>
                    </a:lnTo>
                    <a:lnTo>
                      <a:pt x="150" y="971"/>
                    </a:lnTo>
                    <a:lnTo>
                      <a:pt x="0" y="879"/>
                    </a:lnTo>
                    <a:lnTo>
                      <a:pt x="119" y="1059"/>
                    </a:lnTo>
                    <a:lnTo>
                      <a:pt x="300" y="1110"/>
                    </a:lnTo>
                    <a:lnTo>
                      <a:pt x="499" y="1433"/>
                    </a:lnTo>
                    <a:lnTo>
                      <a:pt x="542" y="1316"/>
                    </a:lnTo>
                    <a:lnTo>
                      <a:pt x="542" y="1188"/>
                    </a:lnTo>
                    <a:lnTo>
                      <a:pt x="760" y="958"/>
                    </a:lnTo>
                    <a:lnTo>
                      <a:pt x="790" y="792"/>
                    </a:lnTo>
                    <a:lnTo>
                      <a:pt x="721" y="673"/>
                    </a:lnTo>
                    <a:lnTo>
                      <a:pt x="749" y="792"/>
                    </a:lnTo>
                    <a:lnTo>
                      <a:pt x="711" y="879"/>
                    </a:lnTo>
                    <a:lnTo>
                      <a:pt x="532" y="879"/>
                    </a:lnTo>
                    <a:lnTo>
                      <a:pt x="520" y="815"/>
                    </a:lnTo>
                    <a:lnTo>
                      <a:pt x="641" y="644"/>
                    </a:lnTo>
                    <a:lnTo>
                      <a:pt x="702" y="441"/>
                    </a:lnTo>
                    <a:lnTo>
                      <a:pt x="532" y="658"/>
                    </a:lnTo>
                    <a:lnTo>
                      <a:pt x="542" y="466"/>
                    </a:lnTo>
                    <a:lnTo>
                      <a:pt x="641" y="170"/>
                    </a:lnTo>
                    <a:lnTo>
                      <a:pt x="614" y="441"/>
                    </a:lnTo>
                    <a:lnTo>
                      <a:pt x="739" y="0"/>
                    </a:lnTo>
                    <a:lnTo>
                      <a:pt x="670" y="118"/>
                    </a:lnTo>
                    <a:lnTo>
                      <a:pt x="651" y="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3" name="Freeform 50"/>
              <p:cNvSpPr>
                <a:spLocks/>
              </p:cNvSpPr>
              <p:nvPr/>
            </p:nvSpPr>
            <p:spPr bwMode="auto">
              <a:xfrm>
                <a:off x="1148" y="2611"/>
                <a:ext cx="12" cy="11"/>
              </a:xfrm>
              <a:custGeom>
                <a:avLst/>
                <a:gdLst>
                  <a:gd name="T0" fmla="*/ 0 w 203"/>
                  <a:gd name="T1" fmla="*/ 0 h 193"/>
                  <a:gd name="T2" fmla="*/ 0 w 203"/>
                  <a:gd name="T3" fmla="*/ 0 h 193"/>
                  <a:gd name="T4" fmla="*/ 0 w 203"/>
                  <a:gd name="T5" fmla="*/ 0 h 193"/>
                  <a:gd name="T6" fmla="*/ 0 w 203"/>
                  <a:gd name="T7" fmla="*/ 0 h 193"/>
                  <a:gd name="T8" fmla="*/ 0 w 203"/>
                  <a:gd name="T9" fmla="*/ 0 h 193"/>
                  <a:gd name="T10" fmla="*/ 0 w 203"/>
                  <a:gd name="T11" fmla="*/ 0 h 193"/>
                  <a:gd name="T12" fmla="*/ 0 w 203"/>
                  <a:gd name="T13" fmla="*/ 0 h 193"/>
                  <a:gd name="T14" fmla="*/ 0 w 203"/>
                  <a:gd name="T15" fmla="*/ 0 h 193"/>
                  <a:gd name="T16" fmla="*/ 0 w 203"/>
                  <a:gd name="T17" fmla="*/ 0 h 193"/>
                  <a:gd name="T18" fmla="*/ 0 w 203"/>
                  <a:gd name="T19" fmla="*/ 0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3"/>
                  <a:gd name="T31" fmla="*/ 0 h 193"/>
                  <a:gd name="T32" fmla="*/ 203 w 203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3" h="193">
                    <a:moveTo>
                      <a:pt x="41" y="115"/>
                    </a:moveTo>
                    <a:lnTo>
                      <a:pt x="0" y="193"/>
                    </a:lnTo>
                    <a:lnTo>
                      <a:pt x="92" y="180"/>
                    </a:lnTo>
                    <a:lnTo>
                      <a:pt x="152" y="104"/>
                    </a:lnTo>
                    <a:lnTo>
                      <a:pt x="203" y="139"/>
                    </a:lnTo>
                    <a:lnTo>
                      <a:pt x="193" y="0"/>
                    </a:lnTo>
                    <a:lnTo>
                      <a:pt x="152" y="67"/>
                    </a:lnTo>
                    <a:lnTo>
                      <a:pt x="123" y="39"/>
                    </a:lnTo>
                    <a:lnTo>
                      <a:pt x="70" y="104"/>
                    </a:lnTo>
                    <a:lnTo>
                      <a:pt x="41" y="1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4" name="Freeform 51"/>
              <p:cNvSpPr>
                <a:spLocks/>
              </p:cNvSpPr>
              <p:nvPr/>
            </p:nvSpPr>
            <p:spPr bwMode="auto">
              <a:xfrm>
                <a:off x="1064" y="2592"/>
                <a:ext cx="36" cy="38"/>
              </a:xfrm>
              <a:custGeom>
                <a:avLst/>
                <a:gdLst>
                  <a:gd name="T0" fmla="*/ 0 w 643"/>
                  <a:gd name="T1" fmla="*/ 0 h 674"/>
                  <a:gd name="T2" fmla="*/ 0 w 643"/>
                  <a:gd name="T3" fmla="*/ 0 h 674"/>
                  <a:gd name="T4" fmla="*/ 0 w 643"/>
                  <a:gd name="T5" fmla="*/ 0 h 674"/>
                  <a:gd name="T6" fmla="*/ 0 w 643"/>
                  <a:gd name="T7" fmla="*/ 0 h 674"/>
                  <a:gd name="T8" fmla="*/ 0 w 643"/>
                  <a:gd name="T9" fmla="*/ 0 h 674"/>
                  <a:gd name="T10" fmla="*/ 0 w 643"/>
                  <a:gd name="T11" fmla="*/ 0 h 674"/>
                  <a:gd name="T12" fmla="*/ 0 w 643"/>
                  <a:gd name="T13" fmla="*/ 0 h 674"/>
                  <a:gd name="T14" fmla="*/ 0 w 643"/>
                  <a:gd name="T15" fmla="*/ 0 h 674"/>
                  <a:gd name="T16" fmla="*/ 0 w 643"/>
                  <a:gd name="T17" fmla="*/ 0 h 674"/>
                  <a:gd name="T18" fmla="*/ 0 w 643"/>
                  <a:gd name="T19" fmla="*/ 0 h 674"/>
                  <a:gd name="T20" fmla="*/ 0 w 643"/>
                  <a:gd name="T21" fmla="*/ 0 h 674"/>
                  <a:gd name="T22" fmla="*/ 0 w 643"/>
                  <a:gd name="T23" fmla="*/ 0 h 674"/>
                  <a:gd name="T24" fmla="*/ 0 w 643"/>
                  <a:gd name="T25" fmla="*/ 0 h 674"/>
                  <a:gd name="T26" fmla="*/ 0 w 643"/>
                  <a:gd name="T27" fmla="*/ 0 h 674"/>
                  <a:gd name="T28" fmla="*/ 0 w 643"/>
                  <a:gd name="T29" fmla="*/ 0 h 674"/>
                  <a:gd name="T30" fmla="*/ 0 w 643"/>
                  <a:gd name="T31" fmla="*/ 0 h 674"/>
                  <a:gd name="T32" fmla="*/ 0 w 643"/>
                  <a:gd name="T33" fmla="*/ 0 h 674"/>
                  <a:gd name="T34" fmla="*/ 0 w 643"/>
                  <a:gd name="T35" fmla="*/ 0 h 67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43"/>
                  <a:gd name="T55" fmla="*/ 0 h 674"/>
                  <a:gd name="T56" fmla="*/ 643 w 643"/>
                  <a:gd name="T57" fmla="*/ 674 h 67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43" h="674">
                    <a:moveTo>
                      <a:pt x="643" y="402"/>
                    </a:moveTo>
                    <a:lnTo>
                      <a:pt x="549" y="528"/>
                    </a:lnTo>
                    <a:lnTo>
                      <a:pt x="431" y="552"/>
                    </a:lnTo>
                    <a:lnTo>
                      <a:pt x="290" y="552"/>
                    </a:lnTo>
                    <a:lnTo>
                      <a:pt x="50" y="674"/>
                    </a:lnTo>
                    <a:lnTo>
                      <a:pt x="109" y="425"/>
                    </a:lnTo>
                    <a:lnTo>
                      <a:pt x="30" y="466"/>
                    </a:lnTo>
                    <a:lnTo>
                      <a:pt x="99" y="232"/>
                    </a:lnTo>
                    <a:lnTo>
                      <a:pt x="0" y="271"/>
                    </a:lnTo>
                    <a:lnTo>
                      <a:pt x="191" y="0"/>
                    </a:lnTo>
                    <a:lnTo>
                      <a:pt x="140" y="169"/>
                    </a:lnTo>
                    <a:lnTo>
                      <a:pt x="220" y="139"/>
                    </a:lnTo>
                    <a:lnTo>
                      <a:pt x="140" y="374"/>
                    </a:lnTo>
                    <a:lnTo>
                      <a:pt x="241" y="323"/>
                    </a:lnTo>
                    <a:lnTo>
                      <a:pt x="241" y="425"/>
                    </a:lnTo>
                    <a:lnTo>
                      <a:pt x="472" y="474"/>
                    </a:lnTo>
                    <a:lnTo>
                      <a:pt x="549" y="487"/>
                    </a:lnTo>
                    <a:lnTo>
                      <a:pt x="643" y="4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5" name="Freeform 52"/>
              <p:cNvSpPr>
                <a:spLocks/>
              </p:cNvSpPr>
              <p:nvPr/>
            </p:nvSpPr>
            <p:spPr bwMode="auto">
              <a:xfrm>
                <a:off x="1015" y="2598"/>
                <a:ext cx="45" cy="73"/>
              </a:xfrm>
              <a:custGeom>
                <a:avLst/>
                <a:gdLst>
                  <a:gd name="T0" fmla="*/ 0 w 824"/>
                  <a:gd name="T1" fmla="*/ 0 h 1325"/>
                  <a:gd name="T2" fmla="*/ 0 w 824"/>
                  <a:gd name="T3" fmla="*/ 0 h 1325"/>
                  <a:gd name="T4" fmla="*/ 0 w 824"/>
                  <a:gd name="T5" fmla="*/ 0 h 1325"/>
                  <a:gd name="T6" fmla="*/ 0 w 824"/>
                  <a:gd name="T7" fmla="*/ 0 h 1325"/>
                  <a:gd name="T8" fmla="*/ 0 w 824"/>
                  <a:gd name="T9" fmla="*/ 0 h 1325"/>
                  <a:gd name="T10" fmla="*/ 0 w 824"/>
                  <a:gd name="T11" fmla="*/ 0 h 1325"/>
                  <a:gd name="T12" fmla="*/ 0 w 824"/>
                  <a:gd name="T13" fmla="*/ 0 h 1325"/>
                  <a:gd name="T14" fmla="*/ 0 w 824"/>
                  <a:gd name="T15" fmla="*/ 0 h 1325"/>
                  <a:gd name="T16" fmla="*/ 0 w 824"/>
                  <a:gd name="T17" fmla="*/ 0 h 1325"/>
                  <a:gd name="T18" fmla="*/ 0 w 824"/>
                  <a:gd name="T19" fmla="*/ 0 h 1325"/>
                  <a:gd name="T20" fmla="*/ 0 w 824"/>
                  <a:gd name="T21" fmla="*/ 0 h 1325"/>
                  <a:gd name="T22" fmla="*/ 0 w 824"/>
                  <a:gd name="T23" fmla="*/ 0 h 1325"/>
                  <a:gd name="T24" fmla="*/ 0 w 824"/>
                  <a:gd name="T25" fmla="*/ 0 h 1325"/>
                  <a:gd name="T26" fmla="*/ 0 w 824"/>
                  <a:gd name="T27" fmla="*/ 0 h 1325"/>
                  <a:gd name="T28" fmla="*/ 0 w 824"/>
                  <a:gd name="T29" fmla="*/ 0 h 1325"/>
                  <a:gd name="T30" fmla="*/ 0 w 824"/>
                  <a:gd name="T31" fmla="*/ 0 h 1325"/>
                  <a:gd name="T32" fmla="*/ 0 w 824"/>
                  <a:gd name="T33" fmla="*/ 0 h 1325"/>
                  <a:gd name="T34" fmla="*/ 0 w 824"/>
                  <a:gd name="T35" fmla="*/ 0 h 13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24"/>
                  <a:gd name="T55" fmla="*/ 0 h 1325"/>
                  <a:gd name="T56" fmla="*/ 824 w 824"/>
                  <a:gd name="T57" fmla="*/ 1325 h 13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24" h="1325">
                    <a:moveTo>
                      <a:pt x="824" y="0"/>
                    </a:moveTo>
                    <a:lnTo>
                      <a:pt x="574" y="155"/>
                    </a:lnTo>
                    <a:lnTo>
                      <a:pt x="484" y="143"/>
                    </a:lnTo>
                    <a:lnTo>
                      <a:pt x="373" y="77"/>
                    </a:lnTo>
                    <a:lnTo>
                      <a:pt x="325" y="309"/>
                    </a:lnTo>
                    <a:lnTo>
                      <a:pt x="433" y="541"/>
                    </a:lnTo>
                    <a:lnTo>
                      <a:pt x="235" y="487"/>
                    </a:lnTo>
                    <a:lnTo>
                      <a:pt x="266" y="635"/>
                    </a:lnTo>
                    <a:lnTo>
                      <a:pt x="221" y="748"/>
                    </a:lnTo>
                    <a:lnTo>
                      <a:pt x="157" y="773"/>
                    </a:lnTo>
                    <a:lnTo>
                      <a:pt x="51" y="980"/>
                    </a:lnTo>
                    <a:lnTo>
                      <a:pt x="0" y="1325"/>
                    </a:lnTo>
                    <a:lnTo>
                      <a:pt x="141" y="967"/>
                    </a:lnTo>
                    <a:lnTo>
                      <a:pt x="373" y="736"/>
                    </a:lnTo>
                    <a:lnTo>
                      <a:pt x="663" y="450"/>
                    </a:lnTo>
                    <a:lnTo>
                      <a:pt x="714" y="284"/>
                    </a:lnTo>
                    <a:lnTo>
                      <a:pt x="703" y="169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6" name="Freeform 53"/>
              <p:cNvSpPr>
                <a:spLocks/>
              </p:cNvSpPr>
              <p:nvPr/>
            </p:nvSpPr>
            <p:spPr bwMode="auto">
              <a:xfrm>
                <a:off x="1103" y="2671"/>
                <a:ext cx="41" cy="37"/>
              </a:xfrm>
              <a:custGeom>
                <a:avLst/>
                <a:gdLst>
                  <a:gd name="T0" fmla="*/ 0 w 738"/>
                  <a:gd name="T1" fmla="*/ 0 h 665"/>
                  <a:gd name="T2" fmla="*/ 0 w 738"/>
                  <a:gd name="T3" fmla="*/ 0 h 665"/>
                  <a:gd name="T4" fmla="*/ 0 w 738"/>
                  <a:gd name="T5" fmla="*/ 0 h 665"/>
                  <a:gd name="T6" fmla="*/ 0 w 738"/>
                  <a:gd name="T7" fmla="*/ 0 h 665"/>
                  <a:gd name="T8" fmla="*/ 0 w 738"/>
                  <a:gd name="T9" fmla="*/ 0 h 665"/>
                  <a:gd name="T10" fmla="*/ 0 w 738"/>
                  <a:gd name="T11" fmla="*/ 0 h 665"/>
                  <a:gd name="T12" fmla="*/ 0 w 738"/>
                  <a:gd name="T13" fmla="*/ 0 h 665"/>
                  <a:gd name="T14" fmla="*/ 0 w 738"/>
                  <a:gd name="T15" fmla="*/ 0 h 6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38"/>
                  <a:gd name="T25" fmla="*/ 0 h 665"/>
                  <a:gd name="T26" fmla="*/ 738 w 738"/>
                  <a:gd name="T27" fmla="*/ 665 h 6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38" h="665">
                    <a:moveTo>
                      <a:pt x="738" y="665"/>
                    </a:moveTo>
                    <a:lnTo>
                      <a:pt x="738" y="552"/>
                    </a:lnTo>
                    <a:lnTo>
                      <a:pt x="333" y="114"/>
                    </a:lnTo>
                    <a:lnTo>
                      <a:pt x="0" y="0"/>
                    </a:lnTo>
                    <a:lnTo>
                      <a:pt x="290" y="178"/>
                    </a:lnTo>
                    <a:lnTo>
                      <a:pt x="349" y="345"/>
                    </a:lnTo>
                    <a:lnTo>
                      <a:pt x="659" y="552"/>
                    </a:lnTo>
                    <a:lnTo>
                      <a:pt x="738" y="6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7" name="Freeform 54"/>
              <p:cNvSpPr>
                <a:spLocks/>
              </p:cNvSpPr>
              <p:nvPr/>
            </p:nvSpPr>
            <p:spPr bwMode="auto">
              <a:xfrm>
                <a:off x="1083" y="2680"/>
                <a:ext cx="69" cy="65"/>
              </a:xfrm>
              <a:custGeom>
                <a:avLst/>
                <a:gdLst>
                  <a:gd name="T0" fmla="*/ 0 w 1247"/>
                  <a:gd name="T1" fmla="*/ 0 h 1183"/>
                  <a:gd name="T2" fmla="*/ 0 w 1247"/>
                  <a:gd name="T3" fmla="*/ 0 h 1183"/>
                  <a:gd name="T4" fmla="*/ 0 w 1247"/>
                  <a:gd name="T5" fmla="*/ 0 h 1183"/>
                  <a:gd name="T6" fmla="*/ 0 w 1247"/>
                  <a:gd name="T7" fmla="*/ 0 h 1183"/>
                  <a:gd name="T8" fmla="*/ 0 w 1247"/>
                  <a:gd name="T9" fmla="*/ 0 h 1183"/>
                  <a:gd name="T10" fmla="*/ 0 w 1247"/>
                  <a:gd name="T11" fmla="*/ 0 h 1183"/>
                  <a:gd name="T12" fmla="*/ 0 w 1247"/>
                  <a:gd name="T13" fmla="*/ 0 h 1183"/>
                  <a:gd name="T14" fmla="*/ 0 w 1247"/>
                  <a:gd name="T15" fmla="*/ 0 h 1183"/>
                  <a:gd name="T16" fmla="*/ 0 w 1247"/>
                  <a:gd name="T17" fmla="*/ 0 h 1183"/>
                  <a:gd name="T18" fmla="*/ 0 w 1247"/>
                  <a:gd name="T19" fmla="*/ 0 h 11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7"/>
                  <a:gd name="T31" fmla="*/ 0 h 1183"/>
                  <a:gd name="T32" fmla="*/ 1247 w 1247"/>
                  <a:gd name="T33" fmla="*/ 1183 h 11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7" h="1183">
                    <a:moveTo>
                      <a:pt x="1247" y="1183"/>
                    </a:moveTo>
                    <a:lnTo>
                      <a:pt x="988" y="774"/>
                    </a:lnTo>
                    <a:lnTo>
                      <a:pt x="0" y="0"/>
                    </a:lnTo>
                    <a:lnTo>
                      <a:pt x="88" y="158"/>
                    </a:lnTo>
                    <a:lnTo>
                      <a:pt x="427" y="492"/>
                    </a:lnTo>
                    <a:lnTo>
                      <a:pt x="466" y="618"/>
                    </a:lnTo>
                    <a:lnTo>
                      <a:pt x="347" y="706"/>
                    </a:lnTo>
                    <a:lnTo>
                      <a:pt x="606" y="838"/>
                    </a:lnTo>
                    <a:lnTo>
                      <a:pt x="957" y="940"/>
                    </a:lnTo>
                    <a:lnTo>
                      <a:pt x="1247" y="118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8" name="Freeform 55"/>
              <p:cNvSpPr>
                <a:spLocks/>
              </p:cNvSpPr>
              <p:nvPr/>
            </p:nvSpPr>
            <p:spPr bwMode="auto">
              <a:xfrm>
                <a:off x="1087" y="2728"/>
                <a:ext cx="76" cy="70"/>
              </a:xfrm>
              <a:custGeom>
                <a:avLst/>
                <a:gdLst>
                  <a:gd name="T0" fmla="*/ 0 w 1378"/>
                  <a:gd name="T1" fmla="*/ 0 h 1260"/>
                  <a:gd name="T2" fmla="*/ 0 w 1378"/>
                  <a:gd name="T3" fmla="*/ 0 h 1260"/>
                  <a:gd name="T4" fmla="*/ 0 w 1378"/>
                  <a:gd name="T5" fmla="*/ 0 h 1260"/>
                  <a:gd name="T6" fmla="*/ 0 w 1378"/>
                  <a:gd name="T7" fmla="*/ 0 h 1260"/>
                  <a:gd name="T8" fmla="*/ 0 w 1378"/>
                  <a:gd name="T9" fmla="*/ 0 h 1260"/>
                  <a:gd name="T10" fmla="*/ 0 w 1378"/>
                  <a:gd name="T11" fmla="*/ 0 h 1260"/>
                  <a:gd name="T12" fmla="*/ 0 w 1378"/>
                  <a:gd name="T13" fmla="*/ 0 h 1260"/>
                  <a:gd name="T14" fmla="*/ 0 w 1378"/>
                  <a:gd name="T15" fmla="*/ 0 h 1260"/>
                  <a:gd name="T16" fmla="*/ 0 w 1378"/>
                  <a:gd name="T17" fmla="*/ 0 h 1260"/>
                  <a:gd name="T18" fmla="*/ 0 w 1378"/>
                  <a:gd name="T19" fmla="*/ 0 h 12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8"/>
                  <a:gd name="T31" fmla="*/ 0 h 1260"/>
                  <a:gd name="T32" fmla="*/ 1378 w 1378"/>
                  <a:gd name="T33" fmla="*/ 1260 h 12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8" h="1260">
                    <a:moveTo>
                      <a:pt x="1378" y="1127"/>
                    </a:moveTo>
                    <a:lnTo>
                      <a:pt x="1208" y="963"/>
                    </a:lnTo>
                    <a:lnTo>
                      <a:pt x="1087" y="1013"/>
                    </a:lnTo>
                    <a:lnTo>
                      <a:pt x="752" y="643"/>
                    </a:lnTo>
                    <a:lnTo>
                      <a:pt x="240" y="333"/>
                    </a:lnTo>
                    <a:lnTo>
                      <a:pt x="0" y="0"/>
                    </a:lnTo>
                    <a:lnTo>
                      <a:pt x="257" y="461"/>
                    </a:lnTo>
                    <a:lnTo>
                      <a:pt x="633" y="857"/>
                    </a:lnTo>
                    <a:lnTo>
                      <a:pt x="1378" y="1260"/>
                    </a:lnTo>
                    <a:lnTo>
                      <a:pt x="1378" y="11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79" name="Freeform 56"/>
              <p:cNvSpPr>
                <a:spLocks/>
              </p:cNvSpPr>
              <p:nvPr/>
            </p:nvSpPr>
            <p:spPr bwMode="auto">
              <a:xfrm>
                <a:off x="1109" y="2738"/>
                <a:ext cx="95" cy="44"/>
              </a:xfrm>
              <a:custGeom>
                <a:avLst/>
                <a:gdLst>
                  <a:gd name="T0" fmla="*/ 0 w 1709"/>
                  <a:gd name="T1" fmla="*/ 0 h 794"/>
                  <a:gd name="T2" fmla="*/ 0 w 1709"/>
                  <a:gd name="T3" fmla="*/ 0 h 794"/>
                  <a:gd name="T4" fmla="*/ 0 w 1709"/>
                  <a:gd name="T5" fmla="*/ 0 h 794"/>
                  <a:gd name="T6" fmla="*/ 0 w 1709"/>
                  <a:gd name="T7" fmla="*/ 0 h 794"/>
                  <a:gd name="T8" fmla="*/ 0 w 1709"/>
                  <a:gd name="T9" fmla="*/ 0 h 794"/>
                  <a:gd name="T10" fmla="*/ 0 w 1709"/>
                  <a:gd name="T11" fmla="*/ 0 h 794"/>
                  <a:gd name="T12" fmla="*/ 0 w 1709"/>
                  <a:gd name="T13" fmla="*/ 0 h 794"/>
                  <a:gd name="T14" fmla="*/ 0 w 1709"/>
                  <a:gd name="T15" fmla="*/ 0 h 794"/>
                  <a:gd name="T16" fmla="*/ 0 w 1709"/>
                  <a:gd name="T17" fmla="*/ 0 h 794"/>
                  <a:gd name="T18" fmla="*/ 0 w 1709"/>
                  <a:gd name="T19" fmla="*/ 0 h 794"/>
                  <a:gd name="T20" fmla="*/ 0 w 1709"/>
                  <a:gd name="T21" fmla="*/ 0 h 794"/>
                  <a:gd name="T22" fmla="*/ 0 w 1709"/>
                  <a:gd name="T23" fmla="*/ 0 h 794"/>
                  <a:gd name="T24" fmla="*/ 0 w 1709"/>
                  <a:gd name="T25" fmla="*/ 0 h 794"/>
                  <a:gd name="T26" fmla="*/ 0 w 1709"/>
                  <a:gd name="T27" fmla="*/ 0 h 794"/>
                  <a:gd name="T28" fmla="*/ 0 w 1709"/>
                  <a:gd name="T29" fmla="*/ 0 h 7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09"/>
                  <a:gd name="T46" fmla="*/ 0 h 794"/>
                  <a:gd name="T47" fmla="*/ 1709 w 1709"/>
                  <a:gd name="T48" fmla="*/ 794 h 79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09" h="794">
                    <a:moveTo>
                      <a:pt x="0" y="0"/>
                    </a:moveTo>
                    <a:lnTo>
                      <a:pt x="810" y="295"/>
                    </a:lnTo>
                    <a:lnTo>
                      <a:pt x="1058" y="330"/>
                    </a:lnTo>
                    <a:lnTo>
                      <a:pt x="1598" y="601"/>
                    </a:lnTo>
                    <a:lnTo>
                      <a:pt x="1481" y="652"/>
                    </a:lnTo>
                    <a:lnTo>
                      <a:pt x="1709" y="794"/>
                    </a:lnTo>
                    <a:lnTo>
                      <a:pt x="1577" y="794"/>
                    </a:lnTo>
                    <a:lnTo>
                      <a:pt x="1078" y="640"/>
                    </a:lnTo>
                    <a:lnTo>
                      <a:pt x="949" y="743"/>
                    </a:lnTo>
                    <a:lnTo>
                      <a:pt x="798" y="446"/>
                    </a:lnTo>
                    <a:lnTo>
                      <a:pt x="720" y="538"/>
                    </a:lnTo>
                    <a:lnTo>
                      <a:pt x="409" y="360"/>
                    </a:lnTo>
                    <a:lnTo>
                      <a:pt x="280" y="188"/>
                    </a:lnTo>
                    <a:lnTo>
                      <a:pt x="31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0" name="Freeform 57"/>
              <p:cNvSpPr>
                <a:spLocks/>
              </p:cNvSpPr>
              <p:nvPr/>
            </p:nvSpPr>
            <p:spPr bwMode="auto">
              <a:xfrm>
                <a:off x="1144" y="2649"/>
                <a:ext cx="18" cy="62"/>
              </a:xfrm>
              <a:custGeom>
                <a:avLst/>
                <a:gdLst>
                  <a:gd name="T0" fmla="*/ 0 w 321"/>
                  <a:gd name="T1" fmla="*/ 0 h 1116"/>
                  <a:gd name="T2" fmla="*/ 0 w 321"/>
                  <a:gd name="T3" fmla="*/ 0 h 1116"/>
                  <a:gd name="T4" fmla="*/ 0 w 321"/>
                  <a:gd name="T5" fmla="*/ 0 h 1116"/>
                  <a:gd name="T6" fmla="*/ 0 w 321"/>
                  <a:gd name="T7" fmla="*/ 0 h 1116"/>
                  <a:gd name="T8" fmla="*/ 0 w 321"/>
                  <a:gd name="T9" fmla="*/ 0 h 1116"/>
                  <a:gd name="T10" fmla="*/ 0 w 321"/>
                  <a:gd name="T11" fmla="*/ 0 h 1116"/>
                  <a:gd name="T12" fmla="*/ 0 w 321"/>
                  <a:gd name="T13" fmla="*/ 0 h 1116"/>
                  <a:gd name="T14" fmla="*/ 0 w 321"/>
                  <a:gd name="T15" fmla="*/ 0 h 1116"/>
                  <a:gd name="T16" fmla="*/ 0 w 321"/>
                  <a:gd name="T17" fmla="*/ 0 h 1116"/>
                  <a:gd name="T18" fmla="*/ 0 w 321"/>
                  <a:gd name="T19" fmla="*/ 0 h 1116"/>
                  <a:gd name="T20" fmla="*/ 0 w 321"/>
                  <a:gd name="T21" fmla="*/ 0 h 11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1"/>
                  <a:gd name="T34" fmla="*/ 0 h 1116"/>
                  <a:gd name="T35" fmla="*/ 321 w 321"/>
                  <a:gd name="T36" fmla="*/ 1116 h 11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1" h="1116">
                    <a:moveTo>
                      <a:pt x="249" y="0"/>
                    </a:moveTo>
                    <a:lnTo>
                      <a:pt x="303" y="89"/>
                    </a:lnTo>
                    <a:lnTo>
                      <a:pt x="303" y="266"/>
                    </a:lnTo>
                    <a:lnTo>
                      <a:pt x="239" y="549"/>
                    </a:lnTo>
                    <a:lnTo>
                      <a:pt x="321" y="744"/>
                    </a:lnTo>
                    <a:lnTo>
                      <a:pt x="170" y="1116"/>
                    </a:lnTo>
                    <a:lnTo>
                      <a:pt x="151" y="976"/>
                    </a:lnTo>
                    <a:lnTo>
                      <a:pt x="83" y="884"/>
                    </a:lnTo>
                    <a:lnTo>
                      <a:pt x="0" y="526"/>
                    </a:lnTo>
                    <a:lnTo>
                      <a:pt x="233" y="204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1" name="Freeform 58"/>
              <p:cNvSpPr>
                <a:spLocks/>
              </p:cNvSpPr>
              <p:nvPr/>
            </p:nvSpPr>
            <p:spPr bwMode="auto">
              <a:xfrm>
                <a:off x="961" y="2681"/>
                <a:ext cx="351" cy="284"/>
              </a:xfrm>
              <a:custGeom>
                <a:avLst/>
                <a:gdLst>
                  <a:gd name="T0" fmla="*/ 0 w 6327"/>
                  <a:gd name="T1" fmla="*/ 0 h 5107"/>
                  <a:gd name="T2" fmla="*/ 0 w 6327"/>
                  <a:gd name="T3" fmla="*/ 0 h 5107"/>
                  <a:gd name="T4" fmla="*/ 0 w 6327"/>
                  <a:gd name="T5" fmla="*/ 0 h 5107"/>
                  <a:gd name="T6" fmla="*/ 0 w 6327"/>
                  <a:gd name="T7" fmla="*/ 0 h 5107"/>
                  <a:gd name="T8" fmla="*/ 0 w 6327"/>
                  <a:gd name="T9" fmla="*/ 0 h 5107"/>
                  <a:gd name="T10" fmla="*/ 0 w 6327"/>
                  <a:gd name="T11" fmla="*/ 0 h 5107"/>
                  <a:gd name="T12" fmla="*/ 0 w 6327"/>
                  <a:gd name="T13" fmla="*/ 0 h 5107"/>
                  <a:gd name="T14" fmla="*/ 0 w 6327"/>
                  <a:gd name="T15" fmla="*/ 0 h 5107"/>
                  <a:gd name="T16" fmla="*/ 0 w 6327"/>
                  <a:gd name="T17" fmla="*/ 0 h 5107"/>
                  <a:gd name="T18" fmla="*/ 0 w 6327"/>
                  <a:gd name="T19" fmla="*/ 0 h 5107"/>
                  <a:gd name="T20" fmla="*/ 0 w 6327"/>
                  <a:gd name="T21" fmla="*/ 0 h 5107"/>
                  <a:gd name="T22" fmla="*/ 0 w 6327"/>
                  <a:gd name="T23" fmla="*/ 0 h 5107"/>
                  <a:gd name="T24" fmla="*/ 0 w 6327"/>
                  <a:gd name="T25" fmla="*/ 0 h 5107"/>
                  <a:gd name="T26" fmla="*/ 0 w 6327"/>
                  <a:gd name="T27" fmla="*/ 0 h 5107"/>
                  <a:gd name="T28" fmla="*/ 0 w 6327"/>
                  <a:gd name="T29" fmla="*/ 0 h 5107"/>
                  <a:gd name="T30" fmla="*/ 0 w 6327"/>
                  <a:gd name="T31" fmla="*/ 0 h 5107"/>
                  <a:gd name="T32" fmla="*/ 0 w 6327"/>
                  <a:gd name="T33" fmla="*/ 0 h 5107"/>
                  <a:gd name="T34" fmla="*/ 0 w 6327"/>
                  <a:gd name="T35" fmla="*/ 0 h 5107"/>
                  <a:gd name="T36" fmla="*/ 0 w 6327"/>
                  <a:gd name="T37" fmla="*/ 0 h 5107"/>
                  <a:gd name="T38" fmla="*/ 0 w 6327"/>
                  <a:gd name="T39" fmla="*/ 0 h 5107"/>
                  <a:gd name="T40" fmla="*/ 0 w 6327"/>
                  <a:gd name="T41" fmla="*/ 0 h 5107"/>
                  <a:gd name="T42" fmla="*/ 0 w 6327"/>
                  <a:gd name="T43" fmla="*/ 0 h 5107"/>
                  <a:gd name="T44" fmla="*/ 0 w 6327"/>
                  <a:gd name="T45" fmla="*/ 0 h 5107"/>
                  <a:gd name="T46" fmla="*/ 0 w 6327"/>
                  <a:gd name="T47" fmla="*/ 0 h 5107"/>
                  <a:gd name="T48" fmla="*/ 0 w 6327"/>
                  <a:gd name="T49" fmla="*/ 0 h 5107"/>
                  <a:gd name="T50" fmla="*/ 0 w 6327"/>
                  <a:gd name="T51" fmla="*/ 0 h 5107"/>
                  <a:gd name="T52" fmla="*/ 0 w 6327"/>
                  <a:gd name="T53" fmla="*/ 0 h 5107"/>
                  <a:gd name="T54" fmla="*/ 0 w 6327"/>
                  <a:gd name="T55" fmla="*/ 0 h 5107"/>
                  <a:gd name="T56" fmla="*/ 0 w 6327"/>
                  <a:gd name="T57" fmla="*/ 0 h 5107"/>
                  <a:gd name="T58" fmla="*/ 0 w 6327"/>
                  <a:gd name="T59" fmla="*/ 0 h 5107"/>
                  <a:gd name="T60" fmla="*/ 0 w 6327"/>
                  <a:gd name="T61" fmla="*/ 0 h 5107"/>
                  <a:gd name="T62" fmla="*/ 0 w 6327"/>
                  <a:gd name="T63" fmla="*/ 0 h 5107"/>
                  <a:gd name="T64" fmla="*/ 0 w 6327"/>
                  <a:gd name="T65" fmla="*/ 0 h 5107"/>
                  <a:gd name="T66" fmla="*/ 0 w 6327"/>
                  <a:gd name="T67" fmla="*/ 0 h 5107"/>
                  <a:gd name="T68" fmla="*/ 0 w 6327"/>
                  <a:gd name="T69" fmla="*/ 0 h 5107"/>
                  <a:gd name="T70" fmla="*/ 0 w 6327"/>
                  <a:gd name="T71" fmla="*/ 0 h 5107"/>
                  <a:gd name="T72" fmla="*/ 0 w 6327"/>
                  <a:gd name="T73" fmla="*/ 0 h 5107"/>
                  <a:gd name="T74" fmla="*/ 0 w 6327"/>
                  <a:gd name="T75" fmla="*/ 0 h 5107"/>
                  <a:gd name="T76" fmla="*/ 0 w 6327"/>
                  <a:gd name="T77" fmla="*/ 0 h 5107"/>
                  <a:gd name="T78" fmla="*/ 0 w 6327"/>
                  <a:gd name="T79" fmla="*/ 0 h 5107"/>
                  <a:gd name="T80" fmla="*/ 0 w 6327"/>
                  <a:gd name="T81" fmla="*/ 0 h 51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27"/>
                  <a:gd name="T124" fmla="*/ 0 h 5107"/>
                  <a:gd name="T125" fmla="*/ 6327 w 6327"/>
                  <a:gd name="T126" fmla="*/ 5107 h 51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27" h="5107">
                    <a:moveTo>
                      <a:pt x="6327" y="3485"/>
                    </a:moveTo>
                    <a:lnTo>
                      <a:pt x="5506" y="3914"/>
                    </a:lnTo>
                    <a:lnTo>
                      <a:pt x="4543" y="4048"/>
                    </a:lnTo>
                    <a:lnTo>
                      <a:pt x="3642" y="4647"/>
                    </a:lnTo>
                    <a:lnTo>
                      <a:pt x="3333" y="4647"/>
                    </a:lnTo>
                    <a:lnTo>
                      <a:pt x="2989" y="5040"/>
                    </a:lnTo>
                    <a:lnTo>
                      <a:pt x="2748" y="5107"/>
                    </a:lnTo>
                    <a:lnTo>
                      <a:pt x="2954" y="4854"/>
                    </a:lnTo>
                    <a:lnTo>
                      <a:pt x="2830" y="4444"/>
                    </a:lnTo>
                    <a:lnTo>
                      <a:pt x="2367" y="4647"/>
                    </a:lnTo>
                    <a:lnTo>
                      <a:pt x="2178" y="4867"/>
                    </a:lnTo>
                    <a:lnTo>
                      <a:pt x="2377" y="4425"/>
                    </a:lnTo>
                    <a:lnTo>
                      <a:pt x="2110" y="4425"/>
                    </a:lnTo>
                    <a:lnTo>
                      <a:pt x="1605" y="4596"/>
                    </a:lnTo>
                    <a:lnTo>
                      <a:pt x="2020" y="4271"/>
                    </a:lnTo>
                    <a:lnTo>
                      <a:pt x="2427" y="4169"/>
                    </a:lnTo>
                    <a:lnTo>
                      <a:pt x="2309" y="4081"/>
                    </a:lnTo>
                    <a:lnTo>
                      <a:pt x="2087" y="4032"/>
                    </a:lnTo>
                    <a:lnTo>
                      <a:pt x="2020" y="3809"/>
                    </a:lnTo>
                    <a:lnTo>
                      <a:pt x="1763" y="3635"/>
                    </a:lnTo>
                    <a:lnTo>
                      <a:pt x="1872" y="3570"/>
                    </a:lnTo>
                    <a:lnTo>
                      <a:pt x="2020" y="3553"/>
                    </a:lnTo>
                    <a:lnTo>
                      <a:pt x="2192" y="3366"/>
                    </a:lnTo>
                    <a:lnTo>
                      <a:pt x="2272" y="3060"/>
                    </a:lnTo>
                    <a:lnTo>
                      <a:pt x="2096" y="3060"/>
                    </a:lnTo>
                    <a:lnTo>
                      <a:pt x="1791" y="3294"/>
                    </a:lnTo>
                    <a:lnTo>
                      <a:pt x="1472" y="3294"/>
                    </a:lnTo>
                    <a:lnTo>
                      <a:pt x="1377" y="3503"/>
                    </a:lnTo>
                    <a:lnTo>
                      <a:pt x="1338" y="3503"/>
                    </a:lnTo>
                    <a:lnTo>
                      <a:pt x="1286" y="3349"/>
                    </a:lnTo>
                    <a:lnTo>
                      <a:pt x="913" y="3979"/>
                    </a:lnTo>
                    <a:lnTo>
                      <a:pt x="1114" y="3431"/>
                    </a:lnTo>
                    <a:lnTo>
                      <a:pt x="1032" y="3366"/>
                    </a:lnTo>
                    <a:lnTo>
                      <a:pt x="885" y="3397"/>
                    </a:lnTo>
                    <a:lnTo>
                      <a:pt x="531" y="3961"/>
                    </a:lnTo>
                    <a:lnTo>
                      <a:pt x="303" y="4081"/>
                    </a:lnTo>
                    <a:lnTo>
                      <a:pt x="806" y="3382"/>
                    </a:lnTo>
                    <a:lnTo>
                      <a:pt x="834" y="3280"/>
                    </a:lnTo>
                    <a:lnTo>
                      <a:pt x="0" y="4017"/>
                    </a:lnTo>
                    <a:lnTo>
                      <a:pt x="141" y="3590"/>
                    </a:lnTo>
                    <a:lnTo>
                      <a:pt x="791" y="3128"/>
                    </a:lnTo>
                    <a:lnTo>
                      <a:pt x="474" y="3091"/>
                    </a:lnTo>
                    <a:lnTo>
                      <a:pt x="806" y="3006"/>
                    </a:lnTo>
                    <a:lnTo>
                      <a:pt x="1061" y="2836"/>
                    </a:lnTo>
                    <a:lnTo>
                      <a:pt x="1073" y="2988"/>
                    </a:lnTo>
                    <a:lnTo>
                      <a:pt x="1315" y="2750"/>
                    </a:lnTo>
                    <a:lnTo>
                      <a:pt x="1621" y="2732"/>
                    </a:lnTo>
                    <a:lnTo>
                      <a:pt x="1712" y="2644"/>
                    </a:lnTo>
                    <a:lnTo>
                      <a:pt x="1712" y="2409"/>
                    </a:lnTo>
                    <a:lnTo>
                      <a:pt x="2578" y="2887"/>
                    </a:lnTo>
                    <a:lnTo>
                      <a:pt x="2761" y="2869"/>
                    </a:lnTo>
                    <a:lnTo>
                      <a:pt x="2775" y="2732"/>
                    </a:lnTo>
                    <a:lnTo>
                      <a:pt x="2578" y="2511"/>
                    </a:lnTo>
                    <a:lnTo>
                      <a:pt x="2392" y="2580"/>
                    </a:lnTo>
                    <a:lnTo>
                      <a:pt x="2215" y="2151"/>
                    </a:lnTo>
                    <a:lnTo>
                      <a:pt x="1832" y="1879"/>
                    </a:lnTo>
                    <a:lnTo>
                      <a:pt x="1979" y="1795"/>
                    </a:lnTo>
                    <a:lnTo>
                      <a:pt x="1621" y="1405"/>
                    </a:lnTo>
                    <a:lnTo>
                      <a:pt x="1486" y="1415"/>
                    </a:lnTo>
                    <a:lnTo>
                      <a:pt x="1408" y="1570"/>
                    </a:lnTo>
                    <a:lnTo>
                      <a:pt x="1180" y="648"/>
                    </a:lnTo>
                    <a:lnTo>
                      <a:pt x="1897" y="1432"/>
                    </a:lnTo>
                    <a:lnTo>
                      <a:pt x="1582" y="871"/>
                    </a:lnTo>
                    <a:lnTo>
                      <a:pt x="1408" y="0"/>
                    </a:lnTo>
                    <a:lnTo>
                      <a:pt x="1699" y="888"/>
                    </a:lnTo>
                    <a:lnTo>
                      <a:pt x="2897" y="2304"/>
                    </a:lnTo>
                    <a:lnTo>
                      <a:pt x="2724" y="2304"/>
                    </a:lnTo>
                    <a:lnTo>
                      <a:pt x="3016" y="2617"/>
                    </a:lnTo>
                    <a:lnTo>
                      <a:pt x="3363" y="2668"/>
                    </a:lnTo>
                    <a:lnTo>
                      <a:pt x="3467" y="2732"/>
                    </a:lnTo>
                    <a:lnTo>
                      <a:pt x="3416" y="2939"/>
                    </a:lnTo>
                    <a:lnTo>
                      <a:pt x="3562" y="2988"/>
                    </a:lnTo>
                    <a:lnTo>
                      <a:pt x="3627" y="3263"/>
                    </a:lnTo>
                    <a:lnTo>
                      <a:pt x="3775" y="3431"/>
                    </a:lnTo>
                    <a:lnTo>
                      <a:pt x="3268" y="3245"/>
                    </a:lnTo>
                    <a:lnTo>
                      <a:pt x="3204" y="3725"/>
                    </a:lnTo>
                    <a:lnTo>
                      <a:pt x="3627" y="3809"/>
                    </a:lnTo>
                    <a:lnTo>
                      <a:pt x="4161" y="3623"/>
                    </a:lnTo>
                    <a:lnTo>
                      <a:pt x="3895" y="3518"/>
                    </a:lnTo>
                    <a:lnTo>
                      <a:pt x="4907" y="3707"/>
                    </a:lnTo>
                    <a:lnTo>
                      <a:pt x="6114" y="3417"/>
                    </a:lnTo>
                    <a:lnTo>
                      <a:pt x="6089" y="3518"/>
                    </a:lnTo>
                    <a:lnTo>
                      <a:pt x="6327" y="348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2" name="Freeform 59"/>
              <p:cNvSpPr>
                <a:spLocks/>
              </p:cNvSpPr>
              <p:nvPr/>
            </p:nvSpPr>
            <p:spPr bwMode="auto">
              <a:xfrm>
                <a:off x="998" y="2732"/>
                <a:ext cx="47" cy="81"/>
              </a:xfrm>
              <a:custGeom>
                <a:avLst/>
                <a:gdLst>
                  <a:gd name="T0" fmla="*/ 0 w 840"/>
                  <a:gd name="T1" fmla="*/ 0 h 1468"/>
                  <a:gd name="T2" fmla="*/ 0 w 840"/>
                  <a:gd name="T3" fmla="*/ 0 h 1468"/>
                  <a:gd name="T4" fmla="*/ 0 w 840"/>
                  <a:gd name="T5" fmla="*/ 0 h 1468"/>
                  <a:gd name="T6" fmla="*/ 0 w 840"/>
                  <a:gd name="T7" fmla="*/ 0 h 1468"/>
                  <a:gd name="T8" fmla="*/ 0 w 840"/>
                  <a:gd name="T9" fmla="*/ 0 h 1468"/>
                  <a:gd name="T10" fmla="*/ 0 w 840"/>
                  <a:gd name="T11" fmla="*/ 0 h 1468"/>
                  <a:gd name="T12" fmla="*/ 0 w 840"/>
                  <a:gd name="T13" fmla="*/ 0 h 1468"/>
                  <a:gd name="T14" fmla="*/ 0 w 840"/>
                  <a:gd name="T15" fmla="*/ 0 h 1468"/>
                  <a:gd name="T16" fmla="*/ 0 w 840"/>
                  <a:gd name="T17" fmla="*/ 0 h 1468"/>
                  <a:gd name="T18" fmla="*/ 0 w 840"/>
                  <a:gd name="T19" fmla="*/ 0 h 1468"/>
                  <a:gd name="T20" fmla="*/ 0 w 840"/>
                  <a:gd name="T21" fmla="*/ 0 h 1468"/>
                  <a:gd name="T22" fmla="*/ 0 w 840"/>
                  <a:gd name="T23" fmla="*/ 0 h 14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0"/>
                  <a:gd name="T37" fmla="*/ 0 h 1468"/>
                  <a:gd name="T38" fmla="*/ 840 w 840"/>
                  <a:gd name="T39" fmla="*/ 1468 h 14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0" h="1468">
                    <a:moveTo>
                      <a:pt x="253" y="0"/>
                    </a:moveTo>
                    <a:lnTo>
                      <a:pt x="721" y="1025"/>
                    </a:lnTo>
                    <a:lnTo>
                      <a:pt x="589" y="920"/>
                    </a:lnTo>
                    <a:lnTo>
                      <a:pt x="589" y="1059"/>
                    </a:lnTo>
                    <a:lnTo>
                      <a:pt x="840" y="1382"/>
                    </a:lnTo>
                    <a:lnTo>
                      <a:pt x="324" y="1175"/>
                    </a:lnTo>
                    <a:lnTo>
                      <a:pt x="0" y="1468"/>
                    </a:lnTo>
                    <a:lnTo>
                      <a:pt x="214" y="936"/>
                    </a:lnTo>
                    <a:lnTo>
                      <a:pt x="374" y="766"/>
                    </a:lnTo>
                    <a:lnTo>
                      <a:pt x="390" y="562"/>
                    </a:lnTo>
                    <a:lnTo>
                      <a:pt x="269" y="304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3" name="Freeform 60"/>
              <p:cNvSpPr>
                <a:spLocks/>
              </p:cNvSpPr>
              <p:nvPr/>
            </p:nvSpPr>
            <p:spPr bwMode="auto">
              <a:xfrm>
                <a:off x="975" y="2825"/>
                <a:ext cx="47" cy="20"/>
              </a:xfrm>
              <a:custGeom>
                <a:avLst/>
                <a:gdLst>
                  <a:gd name="T0" fmla="*/ 0 w 853"/>
                  <a:gd name="T1" fmla="*/ 0 h 359"/>
                  <a:gd name="T2" fmla="*/ 0 w 853"/>
                  <a:gd name="T3" fmla="*/ 0 h 359"/>
                  <a:gd name="T4" fmla="*/ 0 w 853"/>
                  <a:gd name="T5" fmla="*/ 0 h 359"/>
                  <a:gd name="T6" fmla="*/ 0 w 853"/>
                  <a:gd name="T7" fmla="*/ 0 h 359"/>
                  <a:gd name="T8" fmla="*/ 0 w 853"/>
                  <a:gd name="T9" fmla="*/ 0 h 359"/>
                  <a:gd name="T10" fmla="*/ 0 w 853"/>
                  <a:gd name="T11" fmla="*/ 0 h 359"/>
                  <a:gd name="T12" fmla="*/ 0 w 853"/>
                  <a:gd name="T13" fmla="*/ 0 h 3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3"/>
                  <a:gd name="T22" fmla="*/ 0 h 359"/>
                  <a:gd name="T23" fmla="*/ 853 w 853"/>
                  <a:gd name="T24" fmla="*/ 359 h 3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3" h="359">
                    <a:moveTo>
                      <a:pt x="853" y="102"/>
                    </a:moveTo>
                    <a:lnTo>
                      <a:pt x="493" y="0"/>
                    </a:lnTo>
                    <a:lnTo>
                      <a:pt x="346" y="0"/>
                    </a:lnTo>
                    <a:lnTo>
                      <a:pt x="54" y="170"/>
                    </a:lnTo>
                    <a:lnTo>
                      <a:pt x="0" y="359"/>
                    </a:lnTo>
                    <a:lnTo>
                      <a:pt x="438" y="102"/>
                    </a:lnTo>
                    <a:lnTo>
                      <a:pt x="85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4" name="Freeform 61"/>
              <p:cNvSpPr>
                <a:spLocks/>
              </p:cNvSpPr>
              <p:nvPr/>
            </p:nvSpPr>
            <p:spPr bwMode="auto">
              <a:xfrm>
                <a:off x="1155" y="2717"/>
                <a:ext cx="103" cy="41"/>
              </a:xfrm>
              <a:custGeom>
                <a:avLst/>
                <a:gdLst>
                  <a:gd name="T0" fmla="*/ 0 w 1852"/>
                  <a:gd name="T1" fmla="*/ 0 h 751"/>
                  <a:gd name="T2" fmla="*/ 0 w 1852"/>
                  <a:gd name="T3" fmla="*/ 0 h 751"/>
                  <a:gd name="T4" fmla="*/ 0 w 1852"/>
                  <a:gd name="T5" fmla="*/ 0 h 751"/>
                  <a:gd name="T6" fmla="*/ 0 w 1852"/>
                  <a:gd name="T7" fmla="*/ 0 h 751"/>
                  <a:gd name="T8" fmla="*/ 0 w 1852"/>
                  <a:gd name="T9" fmla="*/ 0 h 751"/>
                  <a:gd name="T10" fmla="*/ 0 w 1852"/>
                  <a:gd name="T11" fmla="*/ 0 h 751"/>
                  <a:gd name="T12" fmla="*/ 0 w 1852"/>
                  <a:gd name="T13" fmla="*/ 0 h 751"/>
                  <a:gd name="T14" fmla="*/ 0 w 1852"/>
                  <a:gd name="T15" fmla="*/ 0 h 751"/>
                  <a:gd name="T16" fmla="*/ 0 w 1852"/>
                  <a:gd name="T17" fmla="*/ 0 h 751"/>
                  <a:gd name="T18" fmla="*/ 0 w 1852"/>
                  <a:gd name="T19" fmla="*/ 0 h 751"/>
                  <a:gd name="T20" fmla="*/ 0 w 1852"/>
                  <a:gd name="T21" fmla="*/ 0 h 751"/>
                  <a:gd name="T22" fmla="*/ 0 w 1852"/>
                  <a:gd name="T23" fmla="*/ 0 h 751"/>
                  <a:gd name="T24" fmla="*/ 0 w 1852"/>
                  <a:gd name="T25" fmla="*/ 0 h 751"/>
                  <a:gd name="T26" fmla="*/ 0 w 1852"/>
                  <a:gd name="T27" fmla="*/ 0 h 751"/>
                  <a:gd name="T28" fmla="*/ 0 w 1852"/>
                  <a:gd name="T29" fmla="*/ 0 h 751"/>
                  <a:gd name="T30" fmla="*/ 0 w 1852"/>
                  <a:gd name="T31" fmla="*/ 0 h 751"/>
                  <a:gd name="T32" fmla="*/ 0 w 1852"/>
                  <a:gd name="T33" fmla="*/ 0 h 751"/>
                  <a:gd name="T34" fmla="*/ 0 w 1852"/>
                  <a:gd name="T35" fmla="*/ 0 h 7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852"/>
                  <a:gd name="T55" fmla="*/ 0 h 751"/>
                  <a:gd name="T56" fmla="*/ 1852 w 1852"/>
                  <a:gd name="T57" fmla="*/ 751 h 7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852" h="751">
                    <a:moveTo>
                      <a:pt x="0" y="35"/>
                    </a:moveTo>
                    <a:lnTo>
                      <a:pt x="0" y="289"/>
                    </a:lnTo>
                    <a:lnTo>
                      <a:pt x="162" y="391"/>
                    </a:lnTo>
                    <a:lnTo>
                      <a:pt x="162" y="579"/>
                    </a:lnTo>
                    <a:lnTo>
                      <a:pt x="573" y="751"/>
                    </a:lnTo>
                    <a:lnTo>
                      <a:pt x="986" y="751"/>
                    </a:lnTo>
                    <a:lnTo>
                      <a:pt x="1852" y="391"/>
                    </a:lnTo>
                    <a:lnTo>
                      <a:pt x="1837" y="189"/>
                    </a:lnTo>
                    <a:lnTo>
                      <a:pt x="1640" y="0"/>
                    </a:lnTo>
                    <a:lnTo>
                      <a:pt x="1556" y="189"/>
                    </a:lnTo>
                    <a:lnTo>
                      <a:pt x="1399" y="0"/>
                    </a:lnTo>
                    <a:lnTo>
                      <a:pt x="733" y="82"/>
                    </a:lnTo>
                    <a:lnTo>
                      <a:pt x="561" y="238"/>
                    </a:lnTo>
                    <a:lnTo>
                      <a:pt x="360" y="119"/>
                    </a:lnTo>
                    <a:lnTo>
                      <a:pt x="281" y="119"/>
                    </a:lnTo>
                    <a:lnTo>
                      <a:pt x="199" y="205"/>
                    </a:lnTo>
                    <a:lnTo>
                      <a:pt x="82" y="20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5" name="Freeform 62"/>
              <p:cNvSpPr>
                <a:spLocks/>
              </p:cNvSpPr>
              <p:nvPr/>
            </p:nvSpPr>
            <p:spPr bwMode="auto">
              <a:xfrm>
                <a:off x="1173" y="2781"/>
                <a:ext cx="42" cy="73"/>
              </a:xfrm>
              <a:custGeom>
                <a:avLst/>
                <a:gdLst>
                  <a:gd name="T0" fmla="*/ 0 w 750"/>
                  <a:gd name="T1" fmla="*/ 0 h 1313"/>
                  <a:gd name="T2" fmla="*/ 0 w 750"/>
                  <a:gd name="T3" fmla="*/ 0 h 1313"/>
                  <a:gd name="T4" fmla="*/ 0 w 750"/>
                  <a:gd name="T5" fmla="*/ 0 h 1313"/>
                  <a:gd name="T6" fmla="*/ 0 w 750"/>
                  <a:gd name="T7" fmla="*/ 0 h 1313"/>
                  <a:gd name="T8" fmla="*/ 0 w 750"/>
                  <a:gd name="T9" fmla="*/ 0 h 1313"/>
                  <a:gd name="T10" fmla="*/ 0 w 750"/>
                  <a:gd name="T11" fmla="*/ 0 h 1313"/>
                  <a:gd name="T12" fmla="*/ 0 w 750"/>
                  <a:gd name="T13" fmla="*/ 0 h 1313"/>
                  <a:gd name="T14" fmla="*/ 0 w 750"/>
                  <a:gd name="T15" fmla="*/ 0 h 1313"/>
                  <a:gd name="T16" fmla="*/ 0 w 750"/>
                  <a:gd name="T17" fmla="*/ 0 h 1313"/>
                  <a:gd name="T18" fmla="*/ 0 w 750"/>
                  <a:gd name="T19" fmla="*/ 0 h 13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0"/>
                  <a:gd name="T31" fmla="*/ 0 h 1313"/>
                  <a:gd name="T32" fmla="*/ 750 w 750"/>
                  <a:gd name="T33" fmla="*/ 1313 h 13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0" h="1313">
                    <a:moveTo>
                      <a:pt x="695" y="0"/>
                    </a:moveTo>
                    <a:lnTo>
                      <a:pt x="695" y="239"/>
                    </a:lnTo>
                    <a:lnTo>
                      <a:pt x="97" y="955"/>
                    </a:lnTo>
                    <a:lnTo>
                      <a:pt x="0" y="1313"/>
                    </a:lnTo>
                    <a:lnTo>
                      <a:pt x="188" y="1125"/>
                    </a:lnTo>
                    <a:lnTo>
                      <a:pt x="335" y="801"/>
                    </a:lnTo>
                    <a:lnTo>
                      <a:pt x="507" y="748"/>
                    </a:lnTo>
                    <a:lnTo>
                      <a:pt x="750" y="288"/>
                    </a:lnTo>
                    <a:lnTo>
                      <a:pt x="750" y="172"/>
                    </a:lnTo>
                    <a:lnTo>
                      <a:pt x="6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6" name="Freeform 63"/>
              <p:cNvSpPr>
                <a:spLocks/>
              </p:cNvSpPr>
              <p:nvPr/>
            </p:nvSpPr>
            <p:spPr bwMode="auto">
              <a:xfrm>
                <a:off x="958" y="2755"/>
                <a:ext cx="37" cy="135"/>
              </a:xfrm>
              <a:custGeom>
                <a:avLst/>
                <a:gdLst>
                  <a:gd name="T0" fmla="*/ 0 w 655"/>
                  <a:gd name="T1" fmla="*/ 0 h 2441"/>
                  <a:gd name="T2" fmla="*/ 0 w 655"/>
                  <a:gd name="T3" fmla="*/ 0 h 2441"/>
                  <a:gd name="T4" fmla="*/ 0 w 655"/>
                  <a:gd name="T5" fmla="*/ 0 h 2441"/>
                  <a:gd name="T6" fmla="*/ 0 w 655"/>
                  <a:gd name="T7" fmla="*/ 0 h 2441"/>
                  <a:gd name="T8" fmla="*/ 0 w 655"/>
                  <a:gd name="T9" fmla="*/ 0 h 2441"/>
                  <a:gd name="T10" fmla="*/ 0 w 655"/>
                  <a:gd name="T11" fmla="*/ 0 h 2441"/>
                  <a:gd name="T12" fmla="*/ 0 w 655"/>
                  <a:gd name="T13" fmla="*/ 0 h 2441"/>
                  <a:gd name="T14" fmla="*/ 0 w 655"/>
                  <a:gd name="T15" fmla="*/ 0 h 2441"/>
                  <a:gd name="T16" fmla="*/ 0 w 655"/>
                  <a:gd name="T17" fmla="*/ 0 h 24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5"/>
                  <a:gd name="T28" fmla="*/ 0 h 2441"/>
                  <a:gd name="T29" fmla="*/ 655 w 655"/>
                  <a:gd name="T30" fmla="*/ 2441 h 24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5" h="2441">
                    <a:moveTo>
                      <a:pt x="0" y="51"/>
                    </a:moveTo>
                    <a:lnTo>
                      <a:pt x="0" y="2441"/>
                    </a:lnTo>
                    <a:lnTo>
                      <a:pt x="158" y="1875"/>
                    </a:lnTo>
                    <a:lnTo>
                      <a:pt x="293" y="1178"/>
                    </a:lnTo>
                    <a:lnTo>
                      <a:pt x="491" y="799"/>
                    </a:lnTo>
                    <a:lnTo>
                      <a:pt x="655" y="0"/>
                    </a:lnTo>
                    <a:lnTo>
                      <a:pt x="454" y="597"/>
                    </a:lnTo>
                    <a:lnTo>
                      <a:pt x="265" y="57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7" name="Freeform 64"/>
              <p:cNvSpPr>
                <a:spLocks/>
              </p:cNvSpPr>
              <p:nvPr/>
            </p:nvSpPr>
            <p:spPr bwMode="auto">
              <a:xfrm>
                <a:off x="1214" y="2795"/>
                <a:ext cx="10" cy="22"/>
              </a:xfrm>
              <a:custGeom>
                <a:avLst/>
                <a:gdLst>
                  <a:gd name="T0" fmla="*/ 0 w 184"/>
                  <a:gd name="T1" fmla="*/ 0 h 392"/>
                  <a:gd name="T2" fmla="*/ 0 w 184"/>
                  <a:gd name="T3" fmla="*/ 0 h 392"/>
                  <a:gd name="T4" fmla="*/ 0 w 184"/>
                  <a:gd name="T5" fmla="*/ 0 h 392"/>
                  <a:gd name="T6" fmla="*/ 0 w 184"/>
                  <a:gd name="T7" fmla="*/ 0 h 392"/>
                  <a:gd name="T8" fmla="*/ 0 w 184"/>
                  <a:gd name="T9" fmla="*/ 0 h 392"/>
                  <a:gd name="T10" fmla="*/ 0 w 184"/>
                  <a:gd name="T11" fmla="*/ 0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4"/>
                  <a:gd name="T19" fmla="*/ 0 h 392"/>
                  <a:gd name="T20" fmla="*/ 184 w 184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4" h="392">
                    <a:moveTo>
                      <a:pt x="18" y="17"/>
                    </a:moveTo>
                    <a:lnTo>
                      <a:pt x="18" y="392"/>
                    </a:lnTo>
                    <a:lnTo>
                      <a:pt x="184" y="207"/>
                    </a:lnTo>
                    <a:lnTo>
                      <a:pt x="135" y="33"/>
                    </a:lnTo>
                    <a:lnTo>
                      <a:pt x="0" y="0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8" name="Freeform 65"/>
              <p:cNvSpPr>
                <a:spLocks/>
              </p:cNvSpPr>
              <p:nvPr/>
            </p:nvSpPr>
            <p:spPr bwMode="auto">
              <a:xfrm>
                <a:off x="999" y="2892"/>
                <a:ext cx="68" cy="48"/>
              </a:xfrm>
              <a:custGeom>
                <a:avLst/>
                <a:gdLst>
                  <a:gd name="T0" fmla="*/ 0 w 1226"/>
                  <a:gd name="T1" fmla="*/ 0 h 856"/>
                  <a:gd name="T2" fmla="*/ 0 w 1226"/>
                  <a:gd name="T3" fmla="*/ 0 h 856"/>
                  <a:gd name="T4" fmla="*/ 0 w 1226"/>
                  <a:gd name="T5" fmla="*/ 0 h 856"/>
                  <a:gd name="T6" fmla="*/ 0 w 1226"/>
                  <a:gd name="T7" fmla="*/ 0 h 856"/>
                  <a:gd name="T8" fmla="*/ 0 w 1226"/>
                  <a:gd name="T9" fmla="*/ 0 h 856"/>
                  <a:gd name="T10" fmla="*/ 0 w 1226"/>
                  <a:gd name="T11" fmla="*/ 0 h 856"/>
                  <a:gd name="T12" fmla="*/ 0 w 1226"/>
                  <a:gd name="T13" fmla="*/ 0 h 856"/>
                  <a:gd name="T14" fmla="*/ 0 w 1226"/>
                  <a:gd name="T15" fmla="*/ 0 h 8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26"/>
                  <a:gd name="T25" fmla="*/ 0 h 856"/>
                  <a:gd name="T26" fmla="*/ 1226 w 1226"/>
                  <a:gd name="T27" fmla="*/ 856 h 8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26" h="856">
                    <a:moveTo>
                      <a:pt x="1226" y="276"/>
                    </a:moveTo>
                    <a:lnTo>
                      <a:pt x="1226" y="123"/>
                    </a:lnTo>
                    <a:lnTo>
                      <a:pt x="1039" y="0"/>
                    </a:lnTo>
                    <a:lnTo>
                      <a:pt x="482" y="341"/>
                    </a:lnTo>
                    <a:lnTo>
                      <a:pt x="374" y="579"/>
                    </a:lnTo>
                    <a:lnTo>
                      <a:pt x="0" y="856"/>
                    </a:lnTo>
                    <a:lnTo>
                      <a:pt x="280" y="856"/>
                    </a:lnTo>
                    <a:lnTo>
                      <a:pt x="1226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89" name="Freeform 66"/>
              <p:cNvSpPr>
                <a:spLocks/>
              </p:cNvSpPr>
              <p:nvPr/>
            </p:nvSpPr>
            <p:spPr bwMode="auto">
              <a:xfrm>
                <a:off x="959" y="2915"/>
                <a:ext cx="154" cy="111"/>
              </a:xfrm>
              <a:custGeom>
                <a:avLst/>
                <a:gdLst>
                  <a:gd name="T0" fmla="*/ 0 w 2767"/>
                  <a:gd name="T1" fmla="*/ 0 h 2006"/>
                  <a:gd name="T2" fmla="*/ 0 w 2767"/>
                  <a:gd name="T3" fmla="*/ 0 h 2006"/>
                  <a:gd name="T4" fmla="*/ 0 w 2767"/>
                  <a:gd name="T5" fmla="*/ 0 h 2006"/>
                  <a:gd name="T6" fmla="*/ 0 w 2767"/>
                  <a:gd name="T7" fmla="*/ 0 h 2006"/>
                  <a:gd name="T8" fmla="*/ 0 w 2767"/>
                  <a:gd name="T9" fmla="*/ 0 h 2006"/>
                  <a:gd name="T10" fmla="*/ 0 w 2767"/>
                  <a:gd name="T11" fmla="*/ 0 h 2006"/>
                  <a:gd name="T12" fmla="*/ 0 w 2767"/>
                  <a:gd name="T13" fmla="*/ 0 h 2006"/>
                  <a:gd name="T14" fmla="*/ 0 w 2767"/>
                  <a:gd name="T15" fmla="*/ 0 h 2006"/>
                  <a:gd name="T16" fmla="*/ 0 w 2767"/>
                  <a:gd name="T17" fmla="*/ 0 h 2006"/>
                  <a:gd name="T18" fmla="*/ 0 w 2767"/>
                  <a:gd name="T19" fmla="*/ 0 h 2006"/>
                  <a:gd name="T20" fmla="*/ 0 w 2767"/>
                  <a:gd name="T21" fmla="*/ 0 h 2006"/>
                  <a:gd name="T22" fmla="*/ 0 w 2767"/>
                  <a:gd name="T23" fmla="*/ 0 h 2006"/>
                  <a:gd name="T24" fmla="*/ 0 w 2767"/>
                  <a:gd name="T25" fmla="*/ 0 h 2006"/>
                  <a:gd name="T26" fmla="*/ 0 w 2767"/>
                  <a:gd name="T27" fmla="*/ 0 h 2006"/>
                  <a:gd name="T28" fmla="*/ 0 w 2767"/>
                  <a:gd name="T29" fmla="*/ 0 h 2006"/>
                  <a:gd name="T30" fmla="*/ 0 w 2767"/>
                  <a:gd name="T31" fmla="*/ 0 h 2006"/>
                  <a:gd name="T32" fmla="*/ 0 w 2767"/>
                  <a:gd name="T33" fmla="*/ 0 h 2006"/>
                  <a:gd name="T34" fmla="*/ 0 w 2767"/>
                  <a:gd name="T35" fmla="*/ 0 h 2006"/>
                  <a:gd name="T36" fmla="*/ 0 w 2767"/>
                  <a:gd name="T37" fmla="*/ 0 h 2006"/>
                  <a:gd name="T38" fmla="*/ 0 w 2767"/>
                  <a:gd name="T39" fmla="*/ 0 h 2006"/>
                  <a:gd name="T40" fmla="*/ 0 w 2767"/>
                  <a:gd name="T41" fmla="*/ 0 h 2006"/>
                  <a:gd name="T42" fmla="*/ 0 w 2767"/>
                  <a:gd name="T43" fmla="*/ 0 h 2006"/>
                  <a:gd name="T44" fmla="*/ 0 w 2767"/>
                  <a:gd name="T45" fmla="*/ 0 h 2006"/>
                  <a:gd name="T46" fmla="*/ 0 w 2767"/>
                  <a:gd name="T47" fmla="*/ 0 h 2006"/>
                  <a:gd name="T48" fmla="*/ 0 w 2767"/>
                  <a:gd name="T49" fmla="*/ 0 h 2006"/>
                  <a:gd name="T50" fmla="*/ 0 w 2767"/>
                  <a:gd name="T51" fmla="*/ 0 h 2006"/>
                  <a:gd name="T52" fmla="*/ 0 w 2767"/>
                  <a:gd name="T53" fmla="*/ 0 h 2006"/>
                  <a:gd name="T54" fmla="*/ 0 w 2767"/>
                  <a:gd name="T55" fmla="*/ 0 h 2006"/>
                  <a:gd name="T56" fmla="*/ 0 w 2767"/>
                  <a:gd name="T57" fmla="*/ 0 h 2006"/>
                  <a:gd name="T58" fmla="*/ 0 w 2767"/>
                  <a:gd name="T59" fmla="*/ 0 h 2006"/>
                  <a:gd name="T60" fmla="*/ 0 w 2767"/>
                  <a:gd name="T61" fmla="*/ 0 h 2006"/>
                  <a:gd name="T62" fmla="*/ 0 w 2767"/>
                  <a:gd name="T63" fmla="*/ 0 h 2006"/>
                  <a:gd name="T64" fmla="*/ 0 w 2767"/>
                  <a:gd name="T65" fmla="*/ 0 h 2006"/>
                  <a:gd name="T66" fmla="*/ 0 w 2767"/>
                  <a:gd name="T67" fmla="*/ 0 h 2006"/>
                  <a:gd name="T68" fmla="*/ 0 w 2767"/>
                  <a:gd name="T69" fmla="*/ 0 h 2006"/>
                  <a:gd name="T70" fmla="*/ 0 w 2767"/>
                  <a:gd name="T71" fmla="*/ 0 h 2006"/>
                  <a:gd name="T72" fmla="*/ 0 w 2767"/>
                  <a:gd name="T73" fmla="*/ 0 h 2006"/>
                  <a:gd name="T74" fmla="*/ 0 w 2767"/>
                  <a:gd name="T75" fmla="*/ 0 h 2006"/>
                  <a:gd name="T76" fmla="*/ 0 w 2767"/>
                  <a:gd name="T77" fmla="*/ 0 h 2006"/>
                  <a:gd name="T78" fmla="*/ 0 w 2767"/>
                  <a:gd name="T79" fmla="*/ 0 h 2006"/>
                  <a:gd name="T80" fmla="*/ 0 w 2767"/>
                  <a:gd name="T81" fmla="*/ 0 h 2006"/>
                  <a:gd name="T82" fmla="*/ 0 w 2767"/>
                  <a:gd name="T83" fmla="*/ 0 h 2006"/>
                  <a:gd name="T84" fmla="*/ 0 w 2767"/>
                  <a:gd name="T85" fmla="*/ 0 h 2006"/>
                  <a:gd name="T86" fmla="*/ 0 w 2767"/>
                  <a:gd name="T87" fmla="*/ 0 h 2006"/>
                  <a:gd name="T88" fmla="*/ 0 w 2767"/>
                  <a:gd name="T89" fmla="*/ 0 h 2006"/>
                  <a:gd name="T90" fmla="*/ 0 w 2767"/>
                  <a:gd name="T91" fmla="*/ 0 h 2006"/>
                  <a:gd name="T92" fmla="*/ 0 w 2767"/>
                  <a:gd name="T93" fmla="*/ 0 h 2006"/>
                  <a:gd name="T94" fmla="*/ 0 w 2767"/>
                  <a:gd name="T95" fmla="*/ 0 h 2006"/>
                  <a:gd name="T96" fmla="*/ 0 w 2767"/>
                  <a:gd name="T97" fmla="*/ 0 h 2006"/>
                  <a:gd name="T98" fmla="*/ 0 w 2767"/>
                  <a:gd name="T99" fmla="*/ 0 h 2006"/>
                  <a:gd name="T100" fmla="*/ 0 w 2767"/>
                  <a:gd name="T101" fmla="*/ 0 h 2006"/>
                  <a:gd name="T102" fmla="*/ 0 w 2767"/>
                  <a:gd name="T103" fmla="*/ 0 h 2006"/>
                  <a:gd name="T104" fmla="*/ 0 w 2767"/>
                  <a:gd name="T105" fmla="*/ 0 h 2006"/>
                  <a:gd name="T106" fmla="*/ 0 w 2767"/>
                  <a:gd name="T107" fmla="*/ 0 h 2006"/>
                  <a:gd name="T108" fmla="*/ 0 w 2767"/>
                  <a:gd name="T109" fmla="*/ 0 h 2006"/>
                  <a:gd name="T110" fmla="*/ 0 w 2767"/>
                  <a:gd name="T111" fmla="*/ 0 h 2006"/>
                  <a:gd name="T112" fmla="*/ 0 w 2767"/>
                  <a:gd name="T113" fmla="*/ 0 h 2006"/>
                  <a:gd name="T114" fmla="*/ 0 w 2767"/>
                  <a:gd name="T115" fmla="*/ 0 h 2006"/>
                  <a:gd name="T116" fmla="*/ 0 w 2767"/>
                  <a:gd name="T117" fmla="*/ 0 h 2006"/>
                  <a:gd name="T118" fmla="*/ 0 w 2767"/>
                  <a:gd name="T119" fmla="*/ 0 h 2006"/>
                  <a:gd name="T120" fmla="*/ 0 w 2767"/>
                  <a:gd name="T121" fmla="*/ 0 h 200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767"/>
                  <a:gd name="T184" fmla="*/ 0 h 2006"/>
                  <a:gd name="T185" fmla="*/ 2767 w 2767"/>
                  <a:gd name="T186" fmla="*/ 2006 h 200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767" h="2006">
                    <a:moveTo>
                      <a:pt x="558" y="147"/>
                    </a:moveTo>
                    <a:lnTo>
                      <a:pt x="352" y="147"/>
                    </a:lnTo>
                    <a:lnTo>
                      <a:pt x="221" y="0"/>
                    </a:lnTo>
                    <a:lnTo>
                      <a:pt x="67" y="229"/>
                    </a:lnTo>
                    <a:lnTo>
                      <a:pt x="29" y="92"/>
                    </a:lnTo>
                    <a:lnTo>
                      <a:pt x="0" y="345"/>
                    </a:lnTo>
                    <a:lnTo>
                      <a:pt x="90" y="646"/>
                    </a:lnTo>
                    <a:lnTo>
                      <a:pt x="170" y="581"/>
                    </a:lnTo>
                    <a:lnTo>
                      <a:pt x="221" y="815"/>
                    </a:lnTo>
                    <a:lnTo>
                      <a:pt x="108" y="815"/>
                    </a:lnTo>
                    <a:lnTo>
                      <a:pt x="154" y="930"/>
                    </a:lnTo>
                    <a:lnTo>
                      <a:pt x="425" y="1124"/>
                    </a:lnTo>
                    <a:lnTo>
                      <a:pt x="595" y="1480"/>
                    </a:lnTo>
                    <a:lnTo>
                      <a:pt x="857" y="1679"/>
                    </a:lnTo>
                    <a:lnTo>
                      <a:pt x="992" y="1648"/>
                    </a:lnTo>
                    <a:lnTo>
                      <a:pt x="1515" y="1930"/>
                    </a:lnTo>
                    <a:lnTo>
                      <a:pt x="1806" y="1930"/>
                    </a:lnTo>
                    <a:lnTo>
                      <a:pt x="1983" y="2006"/>
                    </a:lnTo>
                    <a:lnTo>
                      <a:pt x="2229" y="1920"/>
                    </a:lnTo>
                    <a:lnTo>
                      <a:pt x="2325" y="1961"/>
                    </a:lnTo>
                    <a:lnTo>
                      <a:pt x="2718" y="1858"/>
                    </a:lnTo>
                    <a:lnTo>
                      <a:pt x="2443" y="1815"/>
                    </a:lnTo>
                    <a:lnTo>
                      <a:pt x="2529" y="1722"/>
                    </a:lnTo>
                    <a:lnTo>
                      <a:pt x="2317" y="1785"/>
                    </a:lnTo>
                    <a:lnTo>
                      <a:pt x="1714" y="1785"/>
                    </a:lnTo>
                    <a:lnTo>
                      <a:pt x="1244" y="1562"/>
                    </a:lnTo>
                    <a:lnTo>
                      <a:pt x="1618" y="1607"/>
                    </a:lnTo>
                    <a:lnTo>
                      <a:pt x="1861" y="1607"/>
                    </a:lnTo>
                    <a:lnTo>
                      <a:pt x="2344" y="1396"/>
                    </a:lnTo>
                    <a:lnTo>
                      <a:pt x="2548" y="1386"/>
                    </a:lnTo>
                    <a:lnTo>
                      <a:pt x="2767" y="1304"/>
                    </a:lnTo>
                    <a:lnTo>
                      <a:pt x="2535" y="1359"/>
                    </a:lnTo>
                    <a:lnTo>
                      <a:pt x="2285" y="1345"/>
                    </a:lnTo>
                    <a:lnTo>
                      <a:pt x="1857" y="1472"/>
                    </a:lnTo>
                    <a:lnTo>
                      <a:pt x="1100" y="1460"/>
                    </a:lnTo>
                    <a:lnTo>
                      <a:pt x="949" y="1376"/>
                    </a:lnTo>
                    <a:lnTo>
                      <a:pt x="905" y="1231"/>
                    </a:lnTo>
                    <a:lnTo>
                      <a:pt x="747" y="1249"/>
                    </a:lnTo>
                    <a:lnTo>
                      <a:pt x="683" y="1012"/>
                    </a:lnTo>
                    <a:lnTo>
                      <a:pt x="820" y="999"/>
                    </a:lnTo>
                    <a:lnTo>
                      <a:pt x="1020" y="887"/>
                    </a:lnTo>
                    <a:lnTo>
                      <a:pt x="1402" y="875"/>
                    </a:lnTo>
                    <a:lnTo>
                      <a:pt x="2000" y="660"/>
                    </a:lnTo>
                    <a:lnTo>
                      <a:pt x="2131" y="456"/>
                    </a:lnTo>
                    <a:lnTo>
                      <a:pt x="1868" y="622"/>
                    </a:lnTo>
                    <a:lnTo>
                      <a:pt x="1462" y="622"/>
                    </a:lnTo>
                    <a:lnTo>
                      <a:pt x="1276" y="509"/>
                    </a:lnTo>
                    <a:lnTo>
                      <a:pt x="777" y="677"/>
                    </a:lnTo>
                    <a:lnTo>
                      <a:pt x="546" y="468"/>
                    </a:lnTo>
                    <a:lnTo>
                      <a:pt x="505" y="519"/>
                    </a:lnTo>
                    <a:lnTo>
                      <a:pt x="562" y="660"/>
                    </a:lnTo>
                    <a:lnTo>
                      <a:pt x="482" y="854"/>
                    </a:lnTo>
                    <a:lnTo>
                      <a:pt x="344" y="897"/>
                    </a:lnTo>
                    <a:lnTo>
                      <a:pt x="299" y="844"/>
                    </a:lnTo>
                    <a:lnTo>
                      <a:pt x="425" y="699"/>
                    </a:lnTo>
                    <a:lnTo>
                      <a:pt x="262" y="414"/>
                    </a:lnTo>
                    <a:lnTo>
                      <a:pt x="139" y="519"/>
                    </a:lnTo>
                    <a:lnTo>
                      <a:pt x="108" y="386"/>
                    </a:lnTo>
                    <a:lnTo>
                      <a:pt x="170" y="237"/>
                    </a:lnTo>
                    <a:lnTo>
                      <a:pt x="391" y="248"/>
                    </a:lnTo>
                    <a:lnTo>
                      <a:pt x="558" y="14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0" name="Freeform 67"/>
              <p:cNvSpPr>
                <a:spLocks/>
              </p:cNvSpPr>
              <p:nvPr/>
            </p:nvSpPr>
            <p:spPr bwMode="auto">
              <a:xfrm>
                <a:off x="1027" y="2968"/>
                <a:ext cx="75" cy="24"/>
              </a:xfrm>
              <a:custGeom>
                <a:avLst/>
                <a:gdLst>
                  <a:gd name="T0" fmla="*/ 0 w 1351"/>
                  <a:gd name="T1" fmla="*/ 0 h 425"/>
                  <a:gd name="T2" fmla="*/ 0 w 1351"/>
                  <a:gd name="T3" fmla="*/ 0 h 425"/>
                  <a:gd name="T4" fmla="*/ 0 w 1351"/>
                  <a:gd name="T5" fmla="*/ 0 h 425"/>
                  <a:gd name="T6" fmla="*/ 0 w 1351"/>
                  <a:gd name="T7" fmla="*/ 0 h 425"/>
                  <a:gd name="T8" fmla="*/ 0 w 1351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51"/>
                  <a:gd name="T16" fmla="*/ 0 h 425"/>
                  <a:gd name="T17" fmla="*/ 1351 w 1351"/>
                  <a:gd name="T18" fmla="*/ 425 h 4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51" h="425">
                    <a:moveTo>
                      <a:pt x="1351" y="0"/>
                    </a:moveTo>
                    <a:lnTo>
                      <a:pt x="772" y="82"/>
                    </a:lnTo>
                    <a:lnTo>
                      <a:pt x="0" y="425"/>
                    </a:lnTo>
                    <a:lnTo>
                      <a:pt x="1125" y="153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1" name="Freeform 68"/>
              <p:cNvSpPr>
                <a:spLocks/>
              </p:cNvSpPr>
              <p:nvPr/>
            </p:nvSpPr>
            <p:spPr bwMode="auto">
              <a:xfrm>
                <a:off x="1052" y="3031"/>
                <a:ext cx="52" cy="14"/>
              </a:xfrm>
              <a:custGeom>
                <a:avLst/>
                <a:gdLst>
                  <a:gd name="T0" fmla="*/ 0 w 930"/>
                  <a:gd name="T1" fmla="*/ 0 h 251"/>
                  <a:gd name="T2" fmla="*/ 0 w 930"/>
                  <a:gd name="T3" fmla="*/ 0 h 251"/>
                  <a:gd name="T4" fmla="*/ 0 w 930"/>
                  <a:gd name="T5" fmla="*/ 0 h 251"/>
                  <a:gd name="T6" fmla="*/ 0 w 930"/>
                  <a:gd name="T7" fmla="*/ 0 h 251"/>
                  <a:gd name="T8" fmla="*/ 0 w 930"/>
                  <a:gd name="T9" fmla="*/ 0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0"/>
                  <a:gd name="T16" fmla="*/ 0 h 251"/>
                  <a:gd name="T17" fmla="*/ 930 w 930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0" h="251">
                    <a:moveTo>
                      <a:pt x="930" y="251"/>
                    </a:moveTo>
                    <a:lnTo>
                      <a:pt x="392" y="251"/>
                    </a:lnTo>
                    <a:lnTo>
                      <a:pt x="0" y="0"/>
                    </a:lnTo>
                    <a:lnTo>
                      <a:pt x="731" y="168"/>
                    </a:lnTo>
                    <a:lnTo>
                      <a:pt x="930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2" name="Freeform 69"/>
              <p:cNvSpPr>
                <a:spLocks/>
              </p:cNvSpPr>
              <p:nvPr/>
            </p:nvSpPr>
            <p:spPr bwMode="auto">
              <a:xfrm>
                <a:off x="1082" y="3022"/>
                <a:ext cx="35" cy="13"/>
              </a:xfrm>
              <a:custGeom>
                <a:avLst/>
                <a:gdLst>
                  <a:gd name="T0" fmla="*/ 0 w 636"/>
                  <a:gd name="T1" fmla="*/ 0 h 231"/>
                  <a:gd name="T2" fmla="*/ 0 w 636"/>
                  <a:gd name="T3" fmla="*/ 0 h 231"/>
                  <a:gd name="T4" fmla="*/ 0 w 636"/>
                  <a:gd name="T5" fmla="*/ 0 h 231"/>
                  <a:gd name="T6" fmla="*/ 0 w 636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6"/>
                  <a:gd name="T13" fmla="*/ 0 h 231"/>
                  <a:gd name="T14" fmla="*/ 636 w 636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6" h="231">
                    <a:moveTo>
                      <a:pt x="636" y="0"/>
                    </a:moveTo>
                    <a:lnTo>
                      <a:pt x="0" y="198"/>
                    </a:lnTo>
                    <a:lnTo>
                      <a:pt x="595" y="23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3" name="Line 70"/>
              <p:cNvSpPr>
                <a:spLocks noChangeShapeType="1"/>
              </p:cNvSpPr>
              <p:nvPr/>
            </p:nvSpPr>
            <p:spPr bwMode="auto">
              <a:xfrm flipV="1">
                <a:off x="1119" y="2954"/>
                <a:ext cx="10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4" name="Line 71"/>
              <p:cNvSpPr>
                <a:spLocks noChangeShapeType="1"/>
              </p:cNvSpPr>
              <p:nvPr/>
            </p:nvSpPr>
            <p:spPr bwMode="auto">
              <a:xfrm flipH="1">
                <a:off x="996" y="2682"/>
                <a:ext cx="12" cy="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5" name="Freeform 72"/>
              <p:cNvSpPr>
                <a:spLocks/>
              </p:cNvSpPr>
              <p:nvPr/>
            </p:nvSpPr>
            <p:spPr bwMode="auto">
              <a:xfrm>
                <a:off x="1206" y="2558"/>
                <a:ext cx="35" cy="26"/>
              </a:xfrm>
              <a:custGeom>
                <a:avLst/>
                <a:gdLst>
                  <a:gd name="T0" fmla="*/ 0 w 620"/>
                  <a:gd name="T1" fmla="*/ 0 h 460"/>
                  <a:gd name="T2" fmla="*/ 0 w 620"/>
                  <a:gd name="T3" fmla="*/ 0 h 460"/>
                  <a:gd name="T4" fmla="*/ 0 w 620"/>
                  <a:gd name="T5" fmla="*/ 0 h 460"/>
                  <a:gd name="T6" fmla="*/ 0 w 620"/>
                  <a:gd name="T7" fmla="*/ 0 h 460"/>
                  <a:gd name="T8" fmla="*/ 0 w 620"/>
                  <a:gd name="T9" fmla="*/ 0 h 460"/>
                  <a:gd name="T10" fmla="*/ 0 w 620"/>
                  <a:gd name="T11" fmla="*/ 0 h 460"/>
                  <a:gd name="T12" fmla="*/ 0 w 620"/>
                  <a:gd name="T13" fmla="*/ 0 h 460"/>
                  <a:gd name="T14" fmla="*/ 0 w 620"/>
                  <a:gd name="T15" fmla="*/ 0 h 4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0"/>
                  <a:gd name="T25" fmla="*/ 0 h 460"/>
                  <a:gd name="T26" fmla="*/ 620 w 620"/>
                  <a:gd name="T27" fmla="*/ 460 h 4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0" h="460">
                    <a:moveTo>
                      <a:pt x="178" y="0"/>
                    </a:moveTo>
                    <a:lnTo>
                      <a:pt x="0" y="199"/>
                    </a:lnTo>
                    <a:lnTo>
                      <a:pt x="450" y="460"/>
                    </a:lnTo>
                    <a:lnTo>
                      <a:pt x="620" y="250"/>
                    </a:lnTo>
                    <a:lnTo>
                      <a:pt x="466" y="127"/>
                    </a:lnTo>
                    <a:lnTo>
                      <a:pt x="318" y="270"/>
                    </a:lnTo>
                    <a:lnTo>
                      <a:pt x="344" y="82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6" name="Freeform 73"/>
              <p:cNvSpPr>
                <a:spLocks/>
              </p:cNvSpPr>
              <p:nvPr/>
            </p:nvSpPr>
            <p:spPr bwMode="auto">
              <a:xfrm>
                <a:off x="1226" y="2557"/>
                <a:ext cx="17" cy="12"/>
              </a:xfrm>
              <a:custGeom>
                <a:avLst/>
                <a:gdLst>
                  <a:gd name="T0" fmla="*/ 0 w 298"/>
                  <a:gd name="T1" fmla="*/ 0 h 215"/>
                  <a:gd name="T2" fmla="*/ 0 w 298"/>
                  <a:gd name="T3" fmla="*/ 0 h 215"/>
                  <a:gd name="T4" fmla="*/ 0 w 298"/>
                  <a:gd name="T5" fmla="*/ 0 h 215"/>
                  <a:gd name="T6" fmla="*/ 0 w 298"/>
                  <a:gd name="T7" fmla="*/ 0 h 215"/>
                  <a:gd name="T8" fmla="*/ 0 w 298"/>
                  <a:gd name="T9" fmla="*/ 0 h 2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215"/>
                  <a:gd name="T17" fmla="*/ 298 w 298"/>
                  <a:gd name="T18" fmla="*/ 215 h 2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215">
                    <a:moveTo>
                      <a:pt x="0" y="0"/>
                    </a:moveTo>
                    <a:lnTo>
                      <a:pt x="298" y="215"/>
                    </a:lnTo>
                    <a:lnTo>
                      <a:pt x="298" y="157"/>
                    </a:lnTo>
                    <a:lnTo>
                      <a:pt x="4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7" name="Freeform 74"/>
              <p:cNvSpPr>
                <a:spLocks/>
              </p:cNvSpPr>
              <p:nvPr/>
            </p:nvSpPr>
            <p:spPr bwMode="auto">
              <a:xfrm>
                <a:off x="1234" y="2575"/>
                <a:ext cx="18" cy="15"/>
              </a:xfrm>
              <a:custGeom>
                <a:avLst/>
                <a:gdLst>
                  <a:gd name="T0" fmla="*/ 0 w 332"/>
                  <a:gd name="T1" fmla="*/ 0 h 264"/>
                  <a:gd name="T2" fmla="*/ 0 w 332"/>
                  <a:gd name="T3" fmla="*/ 0 h 264"/>
                  <a:gd name="T4" fmla="*/ 0 w 332"/>
                  <a:gd name="T5" fmla="*/ 0 h 264"/>
                  <a:gd name="T6" fmla="*/ 0 w 332"/>
                  <a:gd name="T7" fmla="*/ 0 h 264"/>
                  <a:gd name="T8" fmla="*/ 0 w 332"/>
                  <a:gd name="T9" fmla="*/ 0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264"/>
                  <a:gd name="T17" fmla="*/ 332 w 332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264">
                    <a:moveTo>
                      <a:pt x="0" y="73"/>
                    </a:moveTo>
                    <a:lnTo>
                      <a:pt x="268" y="264"/>
                    </a:lnTo>
                    <a:lnTo>
                      <a:pt x="332" y="182"/>
                    </a:lnTo>
                    <a:lnTo>
                      <a:pt x="84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8" name="Freeform 75"/>
              <p:cNvSpPr>
                <a:spLocks/>
              </p:cNvSpPr>
              <p:nvPr/>
            </p:nvSpPr>
            <p:spPr bwMode="auto">
              <a:xfrm>
                <a:off x="1238" y="2565"/>
                <a:ext cx="207" cy="71"/>
              </a:xfrm>
              <a:custGeom>
                <a:avLst/>
                <a:gdLst>
                  <a:gd name="T0" fmla="*/ 0 w 3722"/>
                  <a:gd name="T1" fmla="*/ 0 h 1284"/>
                  <a:gd name="T2" fmla="*/ 0 w 3722"/>
                  <a:gd name="T3" fmla="*/ 0 h 1284"/>
                  <a:gd name="T4" fmla="*/ 0 w 3722"/>
                  <a:gd name="T5" fmla="*/ 0 h 1284"/>
                  <a:gd name="T6" fmla="*/ 0 w 3722"/>
                  <a:gd name="T7" fmla="*/ 0 h 1284"/>
                  <a:gd name="T8" fmla="*/ 0 w 3722"/>
                  <a:gd name="T9" fmla="*/ 0 h 1284"/>
                  <a:gd name="T10" fmla="*/ 0 w 3722"/>
                  <a:gd name="T11" fmla="*/ 0 h 1284"/>
                  <a:gd name="T12" fmla="*/ 0 w 3722"/>
                  <a:gd name="T13" fmla="*/ 0 h 1284"/>
                  <a:gd name="T14" fmla="*/ 0 w 3722"/>
                  <a:gd name="T15" fmla="*/ 0 h 1284"/>
                  <a:gd name="T16" fmla="*/ 0 w 3722"/>
                  <a:gd name="T17" fmla="*/ 0 h 1284"/>
                  <a:gd name="T18" fmla="*/ 0 w 3722"/>
                  <a:gd name="T19" fmla="*/ 0 h 1284"/>
                  <a:gd name="T20" fmla="*/ 0 w 3722"/>
                  <a:gd name="T21" fmla="*/ 0 h 1284"/>
                  <a:gd name="T22" fmla="*/ 0 w 3722"/>
                  <a:gd name="T23" fmla="*/ 0 h 1284"/>
                  <a:gd name="T24" fmla="*/ 0 w 3722"/>
                  <a:gd name="T25" fmla="*/ 0 h 1284"/>
                  <a:gd name="T26" fmla="*/ 0 w 3722"/>
                  <a:gd name="T27" fmla="*/ 0 h 1284"/>
                  <a:gd name="T28" fmla="*/ 0 w 3722"/>
                  <a:gd name="T29" fmla="*/ 0 h 128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22"/>
                  <a:gd name="T46" fmla="*/ 0 h 1284"/>
                  <a:gd name="T47" fmla="*/ 3722 w 3722"/>
                  <a:gd name="T48" fmla="*/ 1284 h 128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22" h="1284">
                    <a:moveTo>
                      <a:pt x="0" y="687"/>
                    </a:moveTo>
                    <a:lnTo>
                      <a:pt x="394" y="0"/>
                    </a:lnTo>
                    <a:lnTo>
                      <a:pt x="914" y="370"/>
                    </a:lnTo>
                    <a:lnTo>
                      <a:pt x="1738" y="370"/>
                    </a:lnTo>
                    <a:lnTo>
                      <a:pt x="1738" y="986"/>
                    </a:lnTo>
                    <a:lnTo>
                      <a:pt x="3699" y="986"/>
                    </a:lnTo>
                    <a:lnTo>
                      <a:pt x="3699" y="939"/>
                    </a:lnTo>
                    <a:lnTo>
                      <a:pt x="3535" y="834"/>
                    </a:lnTo>
                    <a:lnTo>
                      <a:pt x="3722" y="926"/>
                    </a:lnTo>
                    <a:lnTo>
                      <a:pt x="3722" y="1284"/>
                    </a:lnTo>
                    <a:lnTo>
                      <a:pt x="536" y="1284"/>
                    </a:lnTo>
                    <a:lnTo>
                      <a:pt x="536" y="926"/>
                    </a:lnTo>
                    <a:lnTo>
                      <a:pt x="192" y="678"/>
                    </a:lnTo>
                    <a:lnTo>
                      <a:pt x="145" y="770"/>
                    </a:lnTo>
                    <a:lnTo>
                      <a:pt x="0" y="6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99" name="Rectangle 76"/>
              <p:cNvSpPr>
                <a:spLocks noChangeArrowheads="1"/>
              </p:cNvSpPr>
              <p:nvPr/>
            </p:nvSpPr>
            <p:spPr bwMode="auto">
              <a:xfrm>
                <a:off x="1284" y="2547"/>
                <a:ext cx="26" cy="3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0" name="Freeform 77"/>
              <p:cNvSpPr>
                <a:spLocks/>
              </p:cNvSpPr>
              <p:nvPr/>
            </p:nvSpPr>
            <p:spPr bwMode="auto">
              <a:xfrm>
                <a:off x="1241" y="2551"/>
                <a:ext cx="8" cy="11"/>
              </a:xfrm>
              <a:custGeom>
                <a:avLst/>
                <a:gdLst>
                  <a:gd name="T0" fmla="*/ 0 w 140"/>
                  <a:gd name="T1" fmla="*/ 0 h 197"/>
                  <a:gd name="T2" fmla="*/ 0 w 140"/>
                  <a:gd name="T3" fmla="*/ 0 h 197"/>
                  <a:gd name="T4" fmla="*/ 0 w 140"/>
                  <a:gd name="T5" fmla="*/ 0 h 197"/>
                  <a:gd name="T6" fmla="*/ 0 w 140"/>
                  <a:gd name="T7" fmla="*/ 0 h 197"/>
                  <a:gd name="T8" fmla="*/ 0 w 140"/>
                  <a:gd name="T9" fmla="*/ 0 h 1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"/>
                  <a:gd name="T16" fmla="*/ 0 h 197"/>
                  <a:gd name="T17" fmla="*/ 140 w 140"/>
                  <a:gd name="T18" fmla="*/ 197 h 1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" h="197">
                    <a:moveTo>
                      <a:pt x="29" y="197"/>
                    </a:moveTo>
                    <a:lnTo>
                      <a:pt x="140" y="19"/>
                    </a:lnTo>
                    <a:lnTo>
                      <a:pt x="111" y="0"/>
                    </a:lnTo>
                    <a:lnTo>
                      <a:pt x="0" y="162"/>
                    </a:lnTo>
                    <a:lnTo>
                      <a:pt x="29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1" name="Line 78"/>
              <p:cNvSpPr>
                <a:spLocks noChangeShapeType="1"/>
              </p:cNvSpPr>
              <p:nvPr/>
            </p:nvSpPr>
            <p:spPr bwMode="auto">
              <a:xfrm>
                <a:off x="1252" y="2552"/>
                <a:ext cx="29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2" name="Line 79"/>
              <p:cNvSpPr>
                <a:spLocks noChangeShapeType="1"/>
              </p:cNvSpPr>
              <p:nvPr/>
            </p:nvSpPr>
            <p:spPr bwMode="auto">
              <a:xfrm>
                <a:off x="1252" y="2555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3" name="Line 80"/>
              <p:cNvSpPr>
                <a:spLocks noChangeShapeType="1"/>
              </p:cNvSpPr>
              <p:nvPr/>
            </p:nvSpPr>
            <p:spPr bwMode="auto">
              <a:xfrm>
                <a:off x="1230" y="2590"/>
                <a:ext cx="6" cy="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4" name="Freeform 81"/>
              <p:cNvSpPr>
                <a:spLocks/>
              </p:cNvSpPr>
              <p:nvPr/>
            </p:nvSpPr>
            <p:spPr bwMode="auto">
              <a:xfrm>
                <a:off x="1311" y="2649"/>
                <a:ext cx="21" cy="21"/>
              </a:xfrm>
              <a:custGeom>
                <a:avLst/>
                <a:gdLst>
                  <a:gd name="T0" fmla="*/ 0 w 384"/>
                  <a:gd name="T1" fmla="*/ 0 h 380"/>
                  <a:gd name="T2" fmla="*/ 0 w 384"/>
                  <a:gd name="T3" fmla="*/ 0 h 380"/>
                  <a:gd name="T4" fmla="*/ 0 w 384"/>
                  <a:gd name="T5" fmla="*/ 0 h 380"/>
                  <a:gd name="T6" fmla="*/ 0 w 384"/>
                  <a:gd name="T7" fmla="*/ 0 h 380"/>
                  <a:gd name="T8" fmla="*/ 0 w 384"/>
                  <a:gd name="T9" fmla="*/ 0 h 380"/>
                  <a:gd name="T10" fmla="*/ 0 w 384"/>
                  <a:gd name="T11" fmla="*/ 0 h 380"/>
                  <a:gd name="T12" fmla="*/ 0 w 384"/>
                  <a:gd name="T13" fmla="*/ 0 h 380"/>
                  <a:gd name="T14" fmla="*/ 0 w 384"/>
                  <a:gd name="T15" fmla="*/ 0 h 380"/>
                  <a:gd name="T16" fmla="*/ 0 w 384"/>
                  <a:gd name="T17" fmla="*/ 0 h 380"/>
                  <a:gd name="T18" fmla="*/ 0 w 384"/>
                  <a:gd name="T19" fmla="*/ 0 h 380"/>
                  <a:gd name="T20" fmla="*/ 0 w 384"/>
                  <a:gd name="T21" fmla="*/ 0 h 380"/>
                  <a:gd name="T22" fmla="*/ 0 w 384"/>
                  <a:gd name="T23" fmla="*/ 0 h 380"/>
                  <a:gd name="T24" fmla="*/ 0 w 384"/>
                  <a:gd name="T25" fmla="*/ 0 h 380"/>
                  <a:gd name="T26" fmla="*/ 0 w 384"/>
                  <a:gd name="T27" fmla="*/ 0 h 380"/>
                  <a:gd name="T28" fmla="*/ 0 w 384"/>
                  <a:gd name="T29" fmla="*/ 0 h 380"/>
                  <a:gd name="T30" fmla="*/ 0 w 384"/>
                  <a:gd name="T31" fmla="*/ 0 h 380"/>
                  <a:gd name="T32" fmla="*/ 0 w 384"/>
                  <a:gd name="T33" fmla="*/ 0 h 380"/>
                  <a:gd name="T34" fmla="*/ 0 w 384"/>
                  <a:gd name="T35" fmla="*/ 0 h 380"/>
                  <a:gd name="T36" fmla="*/ 0 w 384"/>
                  <a:gd name="T37" fmla="*/ 0 h 380"/>
                  <a:gd name="T38" fmla="*/ 0 w 384"/>
                  <a:gd name="T39" fmla="*/ 0 h 380"/>
                  <a:gd name="T40" fmla="*/ 0 w 384"/>
                  <a:gd name="T41" fmla="*/ 0 h 380"/>
                  <a:gd name="T42" fmla="*/ 0 w 384"/>
                  <a:gd name="T43" fmla="*/ 0 h 380"/>
                  <a:gd name="T44" fmla="*/ 0 w 384"/>
                  <a:gd name="T45" fmla="*/ 0 h 380"/>
                  <a:gd name="T46" fmla="*/ 0 w 384"/>
                  <a:gd name="T47" fmla="*/ 0 h 380"/>
                  <a:gd name="T48" fmla="*/ 0 w 384"/>
                  <a:gd name="T49" fmla="*/ 0 h 380"/>
                  <a:gd name="T50" fmla="*/ 0 w 384"/>
                  <a:gd name="T51" fmla="*/ 0 h 380"/>
                  <a:gd name="T52" fmla="*/ 0 w 384"/>
                  <a:gd name="T53" fmla="*/ 0 h 380"/>
                  <a:gd name="T54" fmla="*/ 0 w 384"/>
                  <a:gd name="T55" fmla="*/ 0 h 380"/>
                  <a:gd name="T56" fmla="*/ 0 w 384"/>
                  <a:gd name="T57" fmla="*/ 0 h 380"/>
                  <a:gd name="T58" fmla="*/ 0 w 384"/>
                  <a:gd name="T59" fmla="*/ 0 h 380"/>
                  <a:gd name="T60" fmla="*/ 0 w 384"/>
                  <a:gd name="T61" fmla="*/ 0 h 380"/>
                  <a:gd name="T62" fmla="*/ 0 w 384"/>
                  <a:gd name="T63" fmla="*/ 0 h 380"/>
                  <a:gd name="T64" fmla="*/ 0 w 384"/>
                  <a:gd name="T65" fmla="*/ 0 h 3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84"/>
                  <a:gd name="T100" fmla="*/ 0 h 380"/>
                  <a:gd name="T101" fmla="*/ 384 w 384"/>
                  <a:gd name="T102" fmla="*/ 380 h 3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84" h="380">
                    <a:moveTo>
                      <a:pt x="384" y="192"/>
                    </a:moveTo>
                    <a:lnTo>
                      <a:pt x="380" y="172"/>
                    </a:lnTo>
                    <a:lnTo>
                      <a:pt x="378" y="155"/>
                    </a:lnTo>
                    <a:lnTo>
                      <a:pt x="370" y="137"/>
                    </a:lnTo>
                    <a:lnTo>
                      <a:pt x="366" y="120"/>
                    </a:lnTo>
                    <a:lnTo>
                      <a:pt x="358" y="101"/>
                    </a:lnTo>
                    <a:lnTo>
                      <a:pt x="348" y="84"/>
                    </a:lnTo>
                    <a:lnTo>
                      <a:pt x="339" y="70"/>
                    </a:lnTo>
                    <a:lnTo>
                      <a:pt x="325" y="56"/>
                    </a:lnTo>
                    <a:lnTo>
                      <a:pt x="307" y="43"/>
                    </a:lnTo>
                    <a:lnTo>
                      <a:pt x="298" y="29"/>
                    </a:lnTo>
                    <a:lnTo>
                      <a:pt x="280" y="23"/>
                    </a:lnTo>
                    <a:lnTo>
                      <a:pt x="264" y="15"/>
                    </a:lnTo>
                    <a:lnTo>
                      <a:pt x="247" y="9"/>
                    </a:lnTo>
                    <a:lnTo>
                      <a:pt x="229" y="5"/>
                    </a:lnTo>
                    <a:lnTo>
                      <a:pt x="212" y="2"/>
                    </a:lnTo>
                    <a:lnTo>
                      <a:pt x="192" y="0"/>
                    </a:lnTo>
                    <a:lnTo>
                      <a:pt x="171" y="2"/>
                    </a:lnTo>
                    <a:lnTo>
                      <a:pt x="153" y="5"/>
                    </a:lnTo>
                    <a:lnTo>
                      <a:pt x="137" y="7"/>
                    </a:lnTo>
                    <a:lnTo>
                      <a:pt x="118" y="15"/>
                    </a:lnTo>
                    <a:lnTo>
                      <a:pt x="104" y="23"/>
                    </a:lnTo>
                    <a:lnTo>
                      <a:pt x="89" y="29"/>
                    </a:lnTo>
                    <a:lnTo>
                      <a:pt x="73" y="43"/>
                    </a:lnTo>
                    <a:lnTo>
                      <a:pt x="57" y="56"/>
                    </a:lnTo>
                    <a:lnTo>
                      <a:pt x="46" y="66"/>
                    </a:lnTo>
                    <a:lnTo>
                      <a:pt x="34" y="84"/>
                    </a:lnTo>
                    <a:lnTo>
                      <a:pt x="21" y="97"/>
                    </a:lnTo>
                    <a:lnTo>
                      <a:pt x="15" y="116"/>
                    </a:lnTo>
                    <a:lnTo>
                      <a:pt x="8" y="135"/>
                    </a:lnTo>
                    <a:lnTo>
                      <a:pt x="2" y="153"/>
                    </a:lnTo>
                    <a:lnTo>
                      <a:pt x="0" y="171"/>
                    </a:lnTo>
                    <a:lnTo>
                      <a:pt x="0" y="190"/>
                    </a:lnTo>
                    <a:lnTo>
                      <a:pt x="0" y="204"/>
                    </a:lnTo>
                    <a:lnTo>
                      <a:pt x="2" y="223"/>
                    </a:lnTo>
                    <a:lnTo>
                      <a:pt x="8" y="245"/>
                    </a:lnTo>
                    <a:lnTo>
                      <a:pt x="11" y="260"/>
                    </a:lnTo>
                    <a:lnTo>
                      <a:pt x="21" y="278"/>
                    </a:lnTo>
                    <a:lnTo>
                      <a:pt x="32" y="296"/>
                    </a:lnTo>
                    <a:lnTo>
                      <a:pt x="42" y="311"/>
                    </a:lnTo>
                    <a:lnTo>
                      <a:pt x="57" y="321"/>
                    </a:lnTo>
                    <a:lnTo>
                      <a:pt x="65" y="337"/>
                    </a:lnTo>
                    <a:lnTo>
                      <a:pt x="81" y="346"/>
                    </a:lnTo>
                    <a:lnTo>
                      <a:pt x="100" y="356"/>
                    </a:lnTo>
                    <a:lnTo>
                      <a:pt x="114" y="362"/>
                    </a:lnTo>
                    <a:lnTo>
                      <a:pt x="132" y="374"/>
                    </a:lnTo>
                    <a:lnTo>
                      <a:pt x="151" y="378"/>
                    </a:lnTo>
                    <a:lnTo>
                      <a:pt x="169" y="380"/>
                    </a:lnTo>
                    <a:lnTo>
                      <a:pt x="186" y="380"/>
                    </a:lnTo>
                    <a:lnTo>
                      <a:pt x="206" y="380"/>
                    </a:lnTo>
                    <a:lnTo>
                      <a:pt x="225" y="378"/>
                    </a:lnTo>
                    <a:lnTo>
                      <a:pt x="243" y="374"/>
                    </a:lnTo>
                    <a:lnTo>
                      <a:pt x="260" y="366"/>
                    </a:lnTo>
                    <a:lnTo>
                      <a:pt x="274" y="360"/>
                    </a:lnTo>
                    <a:lnTo>
                      <a:pt x="294" y="350"/>
                    </a:lnTo>
                    <a:lnTo>
                      <a:pt x="307" y="342"/>
                    </a:lnTo>
                    <a:lnTo>
                      <a:pt x="325" y="333"/>
                    </a:lnTo>
                    <a:lnTo>
                      <a:pt x="337" y="315"/>
                    </a:lnTo>
                    <a:lnTo>
                      <a:pt x="348" y="297"/>
                    </a:lnTo>
                    <a:lnTo>
                      <a:pt x="354" y="282"/>
                    </a:lnTo>
                    <a:lnTo>
                      <a:pt x="362" y="266"/>
                    </a:lnTo>
                    <a:lnTo>
                      <a:pt x="370" y="251"/>
                    </a:lnTo>
                    <a:lnTo>
                      <a:pt x="376" y="233"/>
                    </a:lnTo>
                    <a:lnTo>
                      <a:pt x="380" y="217"/>
                    </a:lnTo>
                    <a:lnTo>
                      <a:pt x="384" y="194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5" name="Rectangle 82"/>
              <p:cNvSpPr>
                <a:spLocks noChangeArrowheads="1"/>
              </p:cNvSpPr>
              <p:nvPr/>
            </p:nvSpPr>
            <p:spPr bwMode="auto">
              <a:xfrm>
                <a:off x="1318" y="2569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id-ID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6" name="Freeform 83"/>
              <p:cNvSpPr>
                <a:spLocks/>
              </p:cNvSpPr>
              <p:nvPr/>
            </p:nvSpPr>
            <p:spPr bwMode="auto">
              <a:xfrm>
                <a:off x="1262" y="2622"/>
                <a:ext cx="2" cy="31"/>
              </a:xfrm>
              <a:custGeom>
                <a:avLst/>
                <a:gdLst>
                  <a:gd name="T0" fmla="*/ 0 w 43"/>
                  <a:gd name="T1" fmla="*/ 0 h 568"/>
                  <a:gd name="T2" fmla="*/ 0 w 43"/>
                  <a:gd name="T3" fmla="*/ 0 h 568"/>
                  <a:gd name="T4" fmla="*/ 0 w 43"/>
                  <a:gd name="T5" fmla="*/ 0 h 568"/>
                  <a:gd name="T6" fmla="*/ 0 w 43"/>
                  <a:gd name="T7" fmla="*/ 0 h 568"/>
                  <a:gd name="T8" fmla="*/ 0 w 43"/>
                  <a:gd name="T9" fmla="*/ 0 h 5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568"/>
                  <a:gd name="T17" fmla="*/ 43 w 43"/>
                  <a:gd name="T18" fmla="*/ 568 h 5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568">
                    <a:moveTo>
                      <a:pt x="0" y="0"/>
                    </a:moveTo>
                    <a:lnTo>
                      <a:pt x="43" y="177"/>
                    </a:lnTo>
                    <a:lnTo>
                      <a:pt x="43" y="568"/>
                    </a:lnTo>
                    <a:lnTo>
                      <a:pt x="0" y="34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7" name="Freeform 84"/>
              <p:cNvSpPr>
                <a:spLocks/>
              </p:cNvSpPr>
              <p:nvPr/>
            </p:nvSpPr>
            <p:spPr bwMode="auto">
              <a:xfrm>
                <a:off x="1264" y="2664"/>
                <a:ext cx="68" cy="46"/>
              </a:xfrm>
              <a:custGeom>
                <a:avLst/>
                <a:gdLst>
                  <a:gd name="T0" fmla="*/ 0 w 1215"/>
                  <a:gd name="T1" fmla="*/ 0 h 841"/>
                  <a:gd name="T2" fmla="*/ 0 w 1215"/>
                  <a:gd name="T3" fmla="*/ 0 h 841"/>
                  <a:gd name="T4" fmla="*/ 0 w 1215"/>
                  <a:gd name="T5" fmla="*/ 0 h 841"/>
                  <a:gd name="T6" fmla="*/ 0 w 1215"/>
                  <a:gd name="T7" fmla="*/ 0 h 841"/>
                  <a:gd name="T8" fmla="*/ 0 w 1215"/>
                  <a:gd name="T9" fmla="*/ 0 h 841"/>
                  <a:gd name="T10" fmla="*/ 0 w 1215"/>
                  <a:gd name="T11" fmla="*/ 0 h 841"/>
                  <a:gd name="T12" fmla="*/ 0 w 1215"/>
                  <a:gd name="T13" fmla="*/ 0 h 841"/>
                  <a:gd name="T14" fmla="*/ 0 w 1215"/>
                  <a:gd name="T15" fmla="*/ 0 h 841"/>
                  <a:gd name="T16" fmla="*/ 0 w 1215"/>
                  <a:gd name="T17" fmla="*/ 0 h 841"/>
                  <a:gd name="T18" fmla="*/ 0 w 1215"/>
                  <a:gd name="T19" fmla="*/ 0 h 841"/>
                  <a:gd name="T20" fmla="*/ 0 w 1215"/>
                  <a:gd name="T21" fmla="*/ 0 h 841"/>
                  <a:gd name="T22" fmla="*/ 0 w 1215"/>
                  <a:gd name="T23" fmla="*/ 0 h 841"/>
                  <a:gd name="T24" fmla="*/ 0 w 1215"/>
                  <a:gd name="T25" fmla="*/ 0 h 841"/>
                  <a:gd name="T26" fmla="*/ 0 w 1215"/>
                  <a:gd name="T27" fmla="*/ 0 h 841"/>
                  <a:gd name="T28" fmla="*/ 0 w 1215"/>
                  <a:gd name="T29" fmla="*/ 0 h 841"/>
                  <a:gd name="T30" fmla="*/ 0 w 1215"/>
                  <a:gd name="T31" fmla="*/ 0 h 841"/>
                  <a:gd name="T32" fmla="*/ 0 w 1215"/>
                  <a:gd name="T33" fmla="*/ 0 h 841"/>
                  <a:gd name="T34" fmla="*/ 0 w 1215"/>
                  <a:gd name="T35" fmla="*/ 0 h 841"/>
                  <a:gd name="T36" fmla="*/ 0 w 1215"/>
                  <a:gd name="T37" fmla="*/ 0 h 841"/>
                  <a:gd name="T38" fmla="*/ 0 w 1215"/>
                  <a:gd name="T39" fmla="*/ 0 h 841"/>
                  <a:gd name="T40" fmla="*/ 0 w 1215"/>
                  <a:gd name="T41" fmla="*/ 0 h 841"/>
                  <a:gd name="T42" fmla="*/ 0 w 1215"/>
                  <a:gd name="T43" fmla="*/ 0 h 841"/>
                  <a:gd name="T44" fmla="*/ 0 w 1215"/>
                  <a:gd name="T45" fmla="*/ 0 h 841"/>
                  <a:gd name="T46" fmla="*/ 0 w 1215"/>
                  <a:gd name="T47" fmla="*/ 0 h 841"/>
                  <a:gd name="T48" fmla="*/ 0 w 1215"/>
                  <a:gd name="T49" fmla="*/ 0 h 841"/>
                  <a:gd name="T50" fmla="*/ 0 w 1215"/>
                  <a:gd name="T51" fmla="*/ 0 h 841"/>
                  <a:gd name="T52" fmla="*/ 0 w 1215"/>
                  <a:gd name="T53" fmla="*/ 0 h 841"/>
                  <a:gd name="T54" fmla="*/ 0 w 1215"/>
                  <a:gd name="T55" fmla="*/ 0 h 841"/>
                  <a:gd name="T56" fmla="*/ 0 w 1215"/>
                  <a:gd name="T57" fmla="*/ 0 h 841"/>
                  <a:gd name="T58" fmla="*/ 0 w 1215"/>
                  <a:gd name="T59" fmla="*/ 0 h 841"/>
                  <a:gd name="T60" fmla="*/ 0 w 1215"/>
                  <a:gd name="T61" fmla="*/ 0 h 841"/>
                  <a:gd name="T62" fmla="*/ 0 w 1215"/>
                  <a:gd name="T63" fmla="*/ 0 h 841"/>
                  <a:gd name="T64" fmla="*/ 0 w 1215"/>
                  <a:gd name="T65" fmla="*/ 0 h 841"/>
                  <a:gd name="T66" fmla="*/ 0 w 1215"/>
                  <a:gd name="T67" fmla="*/ 0 h 841"/>
                  <a:gd name="T68" fmla="*/ 0 w 1215"/>
                  <a:gd name="T69" fmla="*/ 0 h 841"/>
                  <a:gd name="T70" fmla="*/ 0 w 1215"/>
                  <a:gd name="T71" fmla="*/ 0 h 841"/>
                  <a:gd name="T72" fmla="*/ 0 w 1215"/>
                  <a:gd name="T73" fmla="*/ 0 h 841"/>
                  <a:gd name="T74" fmla="*/ 0 w 1215"/>
                  <a:gd name="T75" fmla="*/ 0 h 841"/>
                  <a:gd name="T76" fmla="*/ 0 w 1215"/>
                  <a:gd name="T77" fmla="*/ 0 h 841"/>
                  <a:gd name="T78" fmla="*/ 0 w 1215"/>
                  <a:gd name="T79" fmla="*/ 0 h 841"/>
                  <a:gd name="T80" fmla="*/ 0 w 1215"/>
                  <a:gd name="T81" fmla="*/ 0 h 841"/>
                  <a:gd name="T82" fmla="*/ 0 w 1215"/>
                  <a:gd name="T83" fmla="*/ 0 h 841"/>
                  <a:gd name="T84" fmla="*/ 0 w 1215"/>
                  <a:gd name="T85" fmla="*/ 0 h 841"/>
                  <a:gd name="T86" fmla="*/ 0 w 1215"/>
                  <a:gd name="T87" fmla="*/ 0 h 841"/>
                  <a:gd name="T88" fmla="*/ 0 w 1215"/>
                  <a:gd name="T89" fmla="*/ 0 h 841"/>
                  <a:gd name="T90" fmla="*/ 0 w 1215"/>
                  <a:gd name="T91" fmla="*/ 0 h 8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15"/>
                  <a:gd name="T139" fmla="*/ 0 h 841"/>
                  <a:gd name="T140" fmla="*/ 1215 w 1215"/>
                  <a:gd name="T141" fmla="*/ 841 h 8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15" h="841">
                    <a:moveTo>
                      <a:pt x="105" y="415"/>
                    </a:moveTo>
                    <a:lnTo>
                      <a:pt x="105" y="287"/>
                    </a:lnTo>
                    <a:lnTo>
                      <a:pt x="60" y="287"/>
                    </a:lnTo>
                    <a:lnTo>
                      <a:pt x="0" y="0"/>
                    </a:lnTo>
                    <a:lnTo>
                      <a:pt x="1215" y="287"/>
                    </a:lnTo>
                    <a:lnTo>
                      <a:pt x="743" y="287"/>
                    </a:lnTo>
                    <a:lnTo>
                      <a:pt x="743" y="511"/>
                    </a:lnTo>
                    <a:lnTo>
                      <a:pt x="743" y="716"/>
                    </a:lnTo>
                    <a:lnTo>
                      <a:pt x="737" y="720"/>
                    </a:lnTo>
                    <a:lnTo>
                      <a:pt x="731" y="736"/>
                    </a:lnTo>
                    <a:lnTo>
                      <a:pt x="725" y="744"/>
                    </a:lnTo>
                    <a:lnTo>
                      <a:pt x="712" y="757"/>
                    </a:lnTo>
                    <a:lnTo>
                      <a:pt x="700" y="767"/>
                    </a:lnTo>
                    <a:lnTo>
                      <a:pt x="686" y="777"/>
                    </a:lnTo>
                    <a:lnTo>
                      <a:pt x="671" y="783"/>
                    </a:lnTo>
                    <a:lnTo>
                      <a:pt x="653" y="796"/>
                    </a:lnTo>
                    <a:lnTo>
                      <a:pt x="639" y="800"/>
                    </a:lnTo>
                    <a:lnTo>
                      <a:pt x="618" y="814"/>
                    </a:lnTo>
                    <a:lnTo>
                      <a:pt x="598" y="818"/>
                    </a:lnTo>
                    <a:lnTo>
                      <a:pt x="575" y="822"/>
                    </a:lnTo>
                    <a:lnTo>
                      <a:pt x="557" y="831"/>
                    </a:lnTo>
                    <a:lnTo>
                      <a:pt x="534" y="831"/>
                    </a:lnTo>
                    <a:lnTo>
                      <a:pt x="511" y="837"/>
                    </a:lnTo>
                    <a:lnTo>
                      <a:pt x="487" y="841"/>
                    </a:lnTo>
                    <a:lnTo>
                      <a:pt x="464" y="841"/>
                    </a:lnTo>
                    <a:lnTo>
                      <a:pt x="440" y="841"/>
                    </a:lnTo>
                    <a:lnTo>
                      <a:pt x="419" y="841"/>
                    </a:lnTo>
                    <a:lnTo>
                      <a:pt x="391" y="841"/>
                    </a:lnTo>
                    <a:lnTo>
                      <a:pt x="365" y="841"/>
                    </a:lnTo>
                    <a:lnTo>
                      <a:pt x="342" y="839"/>
                    </a:lnTo>
                    <a:lnTo>
                      <a:pt x="318" y="833"/>
                    </a:lnTo>
                    <a:lnTo>
                      <a:pt x="295" y="831"/>
                    </a:lnTo>
                    <a:lnTo>
                      <a:pt x="275" y="828"/>
                    </a:lnTo>
                    <a:lnTo>
                      <a:pt x="252" y="822"/>
                    </a:lnTo>
                    <a:lnTo>
                      <a:pt x="234" y="814"/>
                    </a:lnTo>
                    <a:lnTo>
                      <a:pt x="215" y="808"/>
                    </a:lnTo>
                    <a:lnTo>
                      <a:pt x="193" y="798"/>
                    </a:lnTo>
                    <a:lnTo>
                      <a:pt x="179" y="790"/>
                    </a:lnTo>
                    <a:lnTo>
                      <a:pt x="166" y="781"/>
                    </a:lnTo>
                    <a:lnTo>
                      <a:pt x="152" y="769"/>
                    </a:lnTo>
                    <a:lnTo>
                      <a:pt x="138" y="759"/>
                    </a:lnTo>
                    <a:lnTo>
                      <a:pt x="127" y="751"/>
                    </a:lnTo>
                    <a:lnTo>
                      <a:pt x="117" y="740"/>
                    </a:lnTo>
                    <a:lnTo>
                      <a:pt x="109" y="726"/>
                    </a:lnTo>
                    <a:lnTo>
                      <a:pt x="105" y="716"/>
                    </a:lnTo>
                    <a:lnTo>
                      <a:pt x="105" y="41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8" name="Line 85"/>
              <p:cNvSpPr>
                <a:spLocks noChangeShapeType="1"/>
              </p:cNvSpPr>
              <p:nvPr/>
            </p:nvSpPr>
            <p:spPr bwMode="auto">
              <a:xfrm flipH="1">
                <a:off x="1333" y="2610"/>
                <a:ext cx="9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09" name="Freeform 86"/>
              <p:cNvSpPr>
                <a:spLocks/>
              </p:cNvSpPr>
              <p:nvPr/>
            </p:nvSpPr>
            <p:spPr bwMode="auto">
              <a:xfrm>
                <a:off x="1270" y="2684"/>
                <a:ext cx="99" cy="116"/>
              </a:xfrm>
              <a:custGeom>
                <a:avLst/>
                <a:gdLst>
                  <a:gd name="T0" fmla="*/ 0 w 1795"/>
                  <a:gd name="T1" fmla="*/ 0 h 2087"/>
                  <a:gd name="T2" fmla="*/ 0 w 1795"/>
                  <a:gd name="T3" fmla="*/ 0 h 2087"/>
                  <a:gd name="T4" fmla="*/ 0 w 1795"/>
                  <a:gd name="T5" fmla="*/ 0 h 2087"/>
                  <a:gd name="T6" fmla="*/ 0 w 1795"/>
                  <a:gd name="T7" fmla="*/ 0 h 2087"/>
                  <a:gd name="T8" fmla="*/ 0 w 1795"/>
                  <a:gd name="T9" fmla="*/ 0 h 2087"/>
                  <a:gd name="T10" fmla="*/ 0 w 1795"/>
                  <a:gd name="T11" fmla="*/ 0 h 2087"/>
                  <a:gd name="T12" fmla="*/ 0 w 1795"/>
                  <a:gd name="T13" fmla="*/ 0 h 2087"/>
                  <a:gd name="T14" fmla="*/ 0 w 1795"/>
                  <a:gd name="T15" fmla="*/ 0 h 2087"/>
                  <a:gd name="T16" fmla="*/ 0 w 1795"/>
                  <a:gd name="T17" fmla="*/ 0 h 2087"/>
                  <a:gd name="T18" fmla="*/ 0 w 1795"/>
                  <a:gd name="T19" fmla="*/ 0 h 2087"/>
                  <a:gd name="T20" fmla="*/ 0 w 1795"/>
                  <a:gd name="T21" fmla="*/ 0 h 2087"/>
                  <a:gd name="T22" fmla="*/ 0 w 1795"/>
                  <a:gd name="T23" fmla="*/ 0 h 2087"/>
                  <a:gd name="T24" fmla="*/ 0 w 1795"/>
                  <a:gd name="T25" fmla="*/ 0 h 2087"/>
                  <a:gd name="T26" fmla="*/ 0 w 1795"/>
                  <a:gd name="T27" fmla="*/ 0 h 2087"/>
                  <a:gd name="T28" fmla="*/ 0 w 1795"/>
                  <a:gd name="T29" fmla="*/ 0 h 2087"/>
                  <a:gd name="T30" fmla="*/ 0 w 1795"/>
                  <a:gd name="T31" fmla="*/ 0 h 2087"/>
                  <a:gd name="T32" fmla="*/ 0 w 1795"/>
                  <a:gd name="T33" fmla="*/ 0 h 2087"/>
                  <a:gd name="T34" fmla="*/ 0 w 1795"/>
                  <a:gd name="T35" fmla="*/ 0 h 2087"/>
                  <a:gd name="T36" fmla="*/ 0 w 1795"/>
                  <a:gd name="T37" fmla="*/ 0 h 2087"/>
                  <a:gd name="T38" fmla="*/ 0 w 1795"/>
                  <a:gd name="T39" fmla="*/ 0 h 20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95"/>
                  <a:gd name="T61" fmla="*/ 0 h 2087"/>
                  <a:gd name="T62" fmla="*/ 1795 w 1795"/>
                  <a:gd name="T63" fmla="*/ 2087 h 20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95" h="2087">
                    <a:moveTo>
                      <a:pt x="1520" y="0"/>
                    </a:moveTo>
                    <a:lnTo>
                      <a:pt x="1727" y="51"/>
                    </a:lnTo>
                    <a:lnTo>
                      <a:pt x="1727" y="1354"/>
                    </a:lnTo>
                    <a:lnTo>
                      <a:pt x="1795" y="1428"/>
                    </a:lnTo>
                    <a:lnTo>
                      <a:pt x="1795" y="1634"/>
                    </a:lnTo>
                    <a:lnTo>
                      <a:pt x="1622" y="1838"/>
                    </a:lnTo>
                    <a:lnTo>
                      <a:pt x="1497" y="1869"/>
                    </a:lnTo>
                    <a:lnTo>
                      <a:pt x="1181" y="1744"/>
                    </a:lnTo>
                    <a:lnTo>
                      <a:pt x="643" y="1806"/>
                    </a:lnTo>
                    <a:lnTo>
                      <a:pt x="0" y="2087"/>
                    </a:lnTo>
                    <a:lnTo>
                      <a:pt x="596" y="1773"/>
                    </a:lnTo>
                    <a:lnTo>
                      <a:pt x="804" y="1572"/>
                    </a:lnTo>
                    <a:lnTo>
                      <a:pt x="1105" y="1460"/>
                    </a:lnTo>
                    <a:lnTo>
                      <a:pt x="1105" y="1036"/>
                    </a:lnTo>
                    <a:lnTo>
                      <a:pt x="1021" y="773"/>
                    </a:lnTo>
                    <a:lnTo>
                      <a:pt x="1021" y="630"/>
                    </a:lnTo>
                    <a:lnTo>
                      <a:pt x="1303" y="1428"/>
                    </a:lnTo>
                    <a:lnTo>
                      <a:pt x="1622" y="1428"/>
                    </a:lnTo>
                    <a:lnTo>
                      <a:pt x="1520" y="1161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0" name="Freeform 87"/>
              <p:cNvSpPr>
                <a:spLocks/>
              </p:cNvSpPr>
              <p:nvPr/>
            </p:nvSpPr>
            <p:spPr bwMode="auto">
              <a:xfrm>
                <a:off x="1176" y="2826"/>
                <a:ext cx="89" cy="50"/>
              </a:xfrm>
              <a:custGeom>
                <a:avLst/>
                <a:gdLst>
                  <a:gd name="T0" fmla="*/ 0 w 1599"/>
                  <a:gd name="T1" fmla="*/ 0 h 905"/>
                  <a:gd name="T2" fmla="*/ 0 w 1599"/>
                  <a:gd name="T3" fmla="*/ 0 h 905"/>
                  <a:gd name="T4" fmla="*/ 0 w 1599"/>
                  <a:gd name="T5" fmla="*/ 0 h 905"/>
                  <a:gd name="T6" fmla="*/ 0 w 1599"/>
                  <a:gd name="T7" fmla="*/ 0 h 905"/>
                  <a:gd name="T8" fmla="*/ 0 w 1599"/>
                  <a:gd name="T9" fmla="*/ 0 h 905"/>
                  <a:gd name="T10" fmla="*/ 0 w 1599"/>
                  <a:gd name="T11" fmla="*/ 0 h 905"/>
                  <a:gd name="T12" fmla="*/ 0 w 1599"/>
                  <a:gd name="T13" fmla="*/ 0 h 905"/>
                  <a:gd name="T14" fmla="*/ 0 w 1599"/>
                  <a:gd name="T15" fmla="*/ 0 h 905"/>
                  <a:gd name="T16" fmla="*/ 0 w 1599"/>
                  <a:gd name="T17" fmla="*/ 0 h 905"/>
                  <a:gd name="T18" fmla="*/ 0 w 1599"/>
                  <a:gd name="T19" fmla="*/ 0 h 905"/>
                  <a:gd name="T20" fmla="*/ 0 w 1599"/>
                  <a:gd name="T21" fmla="*/ 0 h 905"/>
                  <a:gd name="T22" fmla="*/ 0 w 1599"/>
                  <a:gd name="T23" fmla="*/ 0 h 905"/>
                  <a:gd name="T24" fmla="*/ 0 w 1599"/>
                  <a:gd name="T25" fmla="*/ 0 h 905"/>
                  <a:gd name="T26" fmla="*/ 0 w 1599"/>
                  <a:gd name="T27" fmla="*/ 0 h 905"/>
                  <a:gd name="T28" fmla="*/ 0 w 1599"/>
                  <a:gd name="T29" fmla="*/ 0 h 905"/>
                  <a:gd name="T30" fmla="*/ 0 w 1599"/>
                  <a:gd name="T31" fmla="*/ 0 h 905"/>
                  <a:gd name="T32" fmla="*/ 0 w 1599"/>
                  <a:gd name="T33" fmla="*/ 0 h 905"/>
                  <a:gd name="T34" fmla="*/ 0 w 1599"/>
                  <a:gd name="T35" fmla="*/ 0 h 905"/>
                  <a:gd name="T36" fmla="*/ 0 w 1599"/>
                  <a:gd name="T37" fmla="*/ 0 h 905"/>
                  <a:gd name="T38" fmla="*/ 0 w 1599"/>
                  <a:gd name="T39" fmla="*/ 0 h 905"/>
                  <a:gd name="T40" fmla="*/ 0 w 1599"/>
                  <a:gd name="T41" fmla="*/ 0 h 905"/>
                  <a:gd name="T42" fmla="*/ 0 w 1599"/>
                  <a:gd name="T43" fmla="*/ 0 h 905"/>
                  <a:gd name="T44" fmla="*/ 0 w 1599"/>
                  <a:gd name="T45" fmla="*/ 0 h 905"/>
                  <a:gd name="T46" fmla="*/ 0 w 1599"/>
                  <a:gd name="T47" fmla="*/ 0 h 905"/>
                  <a:gd name="T48" fmla="*/ 0 w 1599"/>
                  <a:gd name="T49" fmla="*/ 0 h 905"/>
                  <a:gd name="T50" fmla="*/ 0 w 1599"/>
                  <a:gd name="T51" fmla="*/ 0 h 905"/>
                  <a:gd name="T52" fmla="*/ 0 w 1599"/>
                  <a:gd name="T53" fmla="*/ 0 h 905"/>
                  <a:gd name="T54" fmla="*/ 0 w 1599"/>
                  <a:gd name="T55" fmla="*/ 0 h 90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99"/>
                  <a:gd name="T85" fmla="*/ 0 h 905"/>
                  <a:gd name="T86" fmla="*/ 1599 w 1599"/>
                  <a:gd name="T87" fmla="*/ 905 h 90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99" h="905">
                    <a:moveTo>
                      <a:pt x="12" y="905"/>
                    </a:moveTo>
                    <a:lnTo>
                      <a:pt x="0" y="639"/>
                    </a:lnTo>
                    <a:lnTo>
                      <a:pt x="82" y="532"/>
                    </a:lnTo>
                    <a:lnTo>
                      <a:pt x="281" y="594"/>
                    </a:lnTo>
                    <a:lnTo>
                      <a:pt x="400" y="594"/>
                    </a:lnTo>
                    <a:lnTo>
                      <a:pt x="632" y="234"/>
                    </a:lnTo>
                    <a:lnTo>
                      <a:pt x="843" y="234"/>
                    </a:lnTo>
                    <a:lnTo>
                      <a:pt x="718" y="0"/>
                    </a:lnTo>
                    <a:lnTo>
                      <a:pt x="962" y="0"/>
                    </a:lnTo>
                    <a:lnTo>
                      <a:pt x="1389" y="312"/>
                    </a:lnTo>
                    <a:lnTo>
                      <a:pt x="1511" y="312"/>
                    </a:lnTo>
                    <a:lnTo>
                      <a:pt x="1599" y="357"/>
                    </a:lnTo>
                    <a:lnTo>
                      <a:pt x="1548" y="456"/>
                    </a:lnTo>
                    <a:lnTo>
                      <a:pt x="1076" y="782"/>
                    </a:lnTo>
                    <a:lnTo>
                      <a:pt x="1168" y="626"/>
                    </a:lnTo>
                    <a:lnTo>
                      <a:pt x="1266" y="575"/>
                    </a:lnTo>
                    <a:lnTo>
                      <a:pt x="1340" y="456"/>
                    </a:lnTo>
                    <a:lnTo>
                      <a:pt x="1037" y="123"/>
                    </a:lnTo>
                    <a:lnTo>
                      <a:pt x="1037" y="373"/>
                    </a:lnTo>
                    <a:lnTo>
                      <a:pt x="747" y="860"/>
                    </a:lnTo>
                    <a:lnTo>
                      <a:pt x="620" y="860"/>
                    </a:lnTo>
                    <a:lnTo>
                      <a:pt x="575" y="782"/>
                    </a:lnTo>
                    <a:lnTo>
                      <a:pt x="671" y="813"/>
                    </a:lnTo>
                    <a:lnTo>
                      <a:pt x="852" y="456"/>
                    </a:lnTo>
                    <a:lnTo>
                      <a:pt x="755" y="357"/>
                    </a:lnTo>
                    <a:lnTo>
                      <a:pt x="412" y="796"/>
                    </a:lnTo>
                    <a:lnTo>
                      <a:pt x="195" y="686"/>
                    </a:lnTo>
                    <a:lnTo>
                      <a:pt x="12" y="90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1" name="Freeform 88"/>
              <p:cNvSpPr>
                <a:spLocks/>
              </p:cNvSpPr>
              <p:nvPr/>
            </p:nvSpPr>
            <p:spPr bwMode="auto">
              <a:xfrm>
                <a:off x="1230" y="2806"/>
                <a:ext cx="16" cy="28"/>
              </a:xfrm>
              <a:custGeom>
                <a:avLst/>
                <a:gdLst>
                  <a:gd name="T0" fmla="*/ 0 w 289"/>
                  <a:gd name="T1" fmla="*/ 0 h 501"/>
                  <a:gd name="T2" fmla="*/ 0 w 289"/>
                  <a:gd name="T3" fmla="*/ 0 h 501"/>
                  <a:gd name="T4" fmla="*/ 0 w 289"/>
                  <a:gd name="T5" fmla="*/ 0 h 501"/>
                  <a:gd name="T6" fmla="*/ 0 w 289"/>
                  <a:gd name="T7" fmla="*/ 0 h 501"/>
                  <a:gd name="T8" fmla="*/ 0 w 289"/>
                  <a:gd name="T9" fmla="*/ 0 h 501"/>
                  <a:gd name="T10" fmla="*/ 0 w 289"/>
                  <a:gd name="T11" fmla="*/ 0 h 501"/>
                  <a:gd name="T12" fmla="*/ 0 w 289"/>
                  <a:gd name="T13" fmla="*/ 0 h 501"/>
                  <a:gd name="T14" fmla="*/ 0 w 289"/>
                  <a:gd name="T15" fmla="*/ 0 h 50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89"/>
                  <a:gd name="T25" fmla="*/ 0 h 501"/>
                  <a:gd name="T26" fmla="*/ 289 w 289"/>
                  <a:gd name="T27" fmla="*/ 501 h 50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89" h="501">
                    <a:moveTo>
                      <a:pt x="0" y="139"/>
                    </a:moveTo>
                    <a:lnTo>
                      <a:pt x="46" y="0"/>
                    </a:lnTo>
                    <a:lnTo>
                      <a:pt x="146" y="0"/>
                    </a:lnTo>
                    <a:lnTo>
                      <a:pt x="216" y="107"/>
                    </a:lnTo>
                    <a:lnTo>
                      <a:pt x="289" y="501"/>
                    </a:lnTo>
                    <a:lnTo>
                      <a:pt x="119" y="96"/>
                    </a:lnTo>
                    <a:lnTo>
                      <a:pt x="74" y="9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2" name="Freeform 89"/>
              <p:cNvSpPr>
                <a:spLocks/>
              </p:cNvSpPr>
              <p:nvPr/>
            </p:nvSpPr>
            <p:spPr bwMode="auto">
              <a:xfrm>
                <a:off x="1249" y="2809"/>
                <a:ext cx="9" cy="28"/>
              </a:xfrm>
              <a:custGeom>
                <a:avLst/>
                <a:gdLst>
                  <a:gd name="T0" fmla="*/ 0 w 160"/>
                  <a:gd name="T1" fmla="*/ 0 h 503"/>
                  <a:gd name="T2" fmla="*/ 0 w 160"/>
                  <a:gd name="T3" fmla="*/ 0 h 503"/>
                  <a:gd name="T4" fmla="*/ 0 w 160"/>
                  <a:gd name="T5" fmla="*/ 0 h 503"/>
                  <a:gd name="T6" fmla="*/ 0 w 160"/>
                  <a:gd name="T7" fmla="*/ 0 h 503"/>
                  <a:gd name="T8" fmla="*/ 0 w 160"/>
                  <a:gd name="T9" fmla="*/ 0 h 503"/>
                  <a:gd name="T10" fmla="*/ 0 w 160"/>
                  <a:gd name="T11" fmla="*/ 0 h 5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"/>
                  <a:gd name="T19" fmla="*/ 0 h 503"/>
                  <a:gd name="T20" fmla="*/ 160 w 160"/>
                  <a:gd name="T21" fmla="*/ 503 h 5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" h="503">
                    <a:moveTo>
                      <a:pt x="59" y="0"/>
                    </a:moveTo>
                    <a:lnTo>
                      <a:pt x="0" y="282"/>
                    </a:lnTo>
                    <a:lnTo>
                      <a:pt x="59" y="503"/>
                    </a:lnTo>
                    <a:lnTo>
                      <a:pt x="160" y="440"/>
                    </a:lnTo>
                    <a:lnTo>
                      <a:pt x="108" y="23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3" name="Freeform 90"/>
              <p:cNvSpPr>
                <a:spLocks/>
              </p:cNvSpPr>
              <p:nvPr/>
            </p:nvSpPr>
            <p:spPr bwMode="auto">
              <a:xfrm>
                <a:off x="1231" y="2797"/>
                <a:ext cx="37" cy="14"/>
              </a:xfrm>
              <a:custGeom>
                <a:avLst/>
                <a:gdLst>
                  <a:gd name="T0" fmla="*/ 0 w 675"/>
                  <a:gd name="T1" fmla="*/ 0 h 248"/>
                  <a:gd name="T2" fmla="*/ 0 w 675"/>
                  <a:gd name="T3" fmla="*/ 0 h 248"/>
                  <a:gd name="T4" fmla="*/ 0 w 675"/>
                  <a:gd name="T5" fmla="*/ 0 h 248"/>
                  <a:gd name="T6" fmla="*/ 0 w 675"/>
                  <a:gd name="T7" fmla="*/ 0 h 248"/>
                  <a:gd name="T8" fmla="*/ 0 w 675"/>
                  <a:gd name="T9" fmla="*/ 0 h 248"/>
                  <a:gd name="T10" fmla="*/ 0 w 675"/>
                  <a:gd name="T11" fmla="*/ 0 h 248"/>
                  <a:gd name="T12" fmla="*/ 0 w 675"/>
                  <a:gd name="T13" fmla="*/ 0 h 248"/>
                  <a:gd name="T14" fmla="*/ 0 w 675"/>
                  <a:gd name="T15" fmla="*/ 0 h 248"/>
                  <a:gd name="T16" fmla="*/ 0 w 675"/>
                  <a:gd name="T17" fmla="*/ 0 h 248"/>
                  <a:gd name="T18" fmla="*/ 0 w 675"/>
                  <a:gd name="T19" fmla="*/ 0 h 248"/>
                  <a:gd name="T20" fmla="*/ 0 w 675"/>
                  <a:gd name="T21" fmla="*/ 0 h 2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48"/>
                  <a:gd name="T35" fmla="*/ 675 w 675"/>
                  <a:gd name="T36" fmla="*/ 248 h 2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48">
                    <a:moveTo>
                      <a:pt x="0" y="63"/>
                    </a:moveTo>
                    <a:lnTo>
                      <a:pt x="182" y="0"/>
                    </a:lnTo>
                    <a:lnTo>
                      <a:pt x="321" y="94"/>
                    </a:lnTo>
                    <a:lnTo>
                      <a:pt x="505" y="31"/>
                    </a:lnTo>
                    <a:lnTo>
                      <a:pt x="675" y="127"/>
                    </a:lnTo>
                    <a:lnTo>
                      <a:pt x="613" y="248"/>
                    </a:lnTo>
                    <a:lnTo>
                      <a:pt x="492" y="94"/>
                    </a:lnTo>
                    <a:lnTo>
                      <a:pt x="260" y="188"/>
                    </a:lnTo>
                    <a:lnTo>
                      <a:pt x="207" y="145"/>
                    </a:lnTo>
                    <a:lnTo>
                      <a:pt x="172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4" name="Freeform 91"/>
              <p:cNvSpPr>
                <a:spLocks/>
              </p:cNvSpPr>
              <p:nvPr/>
            </p:nvSpPr>
            <p:spPr bwMode="auto">
              <a:xfrm>
                <a:off x="1280" y="2790"/>
                <a:ext cx="24" cy="34"/>
              </a:xfrm>
              <a:custGeom>
                <a:avLst/>
                <a:gdLst>
                  <a:gd name="T0" fmla="*/ 0 w 427"/>
                  <a:gd name="T1" fmla="*/ 0 h 611"/>
                  <a:gd name="T2" fmla="*/ 0 w 427"/>
                  <a:gd name="T3" fmla="*/ 0 h 611"/>
                  <a:gd name="T4" fmla="*/ 0 w 427"/>
                  <a:gd name="T5" fmla="*/ 0 h 611"/>
                  <a:gd name="T6" fmla="*/ 0 w 427"/>
                  <a:gd name="T7" fmla="*/ 0 h 611"/>
                  <a:gd name="T8" fmla="*/ 0 w 427"/>
                  <a:gd name="T9" fmla="*/ 0 h 611"/>
                  <a:gd name="T10" fmla="*/ 0 w 427"/>
                  <a:gd name="T11" fmla="*/ 0 h 611"/>
                  <a:gd name="T12" fmla="*/ 0 w 427"/>
                  <a:gd name="T13" fmla="*/ 0 h 611"/>
                  <a:gd name="T14" fmla="*/ 0 w 427"/>
                  <a:gd name="T15" fmla="*/ 0 h 611"/>
                  <a:gd name="T16" fmla="*/ 0 w 427"/>
                  <a:gd name="T17" fmla="*/ 0 h 6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7"/>
                  <a:gd name="T28" fmla="*/ 0 h 611"/>
                  <a:gd name="T29" fmla="*/ 427 w 427"/>
                  <a:gd name="T30" fmla="*/ 611 h 6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7" h="611">
                    <a:moveTo>
                      <a:pt x="427" y="0"/>
                    </a:moveTo>
                    <a:lnTo>
                      <a:pt x="171" y="300"/>
                    </a:lnTo>
                    <a:lnTo>
                      <a:pt x="37" y="611"/>
                    </a:lnTo>
                    <a:lnTo>
                      <a:pt x="0" y="532"/>
                    </a:lnTo>
                    <a:lnTo>
                      <a:pt x="23" y="300"/>
                    </a:lnTo>
                    <a:lnTo>
                      <a:pt x="87" y="144"/>
                    </a:lnTo>
                    <a:lnTo>
                      <a:pt x="87" y="374"/>
                    </a:lnTo>
                    <a:lnTo>
                      <a:pt x="134" y="271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5" name="Freeform 92"/>
              <p:cNvSpPr>
                <a:spLocks/>
              </p:cNvSpPr>
              <p:nvPr/>
            </p:nvSpPr>
            <p:spPr bwMode="auto">
              <a:xfrm>
                <a:off x="1284" y="2812"/>
                <a:ext cx="68" cy="51"/>
              </a:xfrm>
              <a:custGeom>
                <a:avLst/>
                <a:gdLst>
                  <a:gd name="T0" fmla="*/ 0 w 1220"/>
                  <a:gd name="T1" fmla="*/ 0 h 918"/>
                  <a:gd name="T2" fmla="*/ 0 w 1220"/>
                  <a:gd name="T3" fmla="*/ 0 h 918"/>
                  <a:gd name="T4" fmla="*/ 0 w 1220"/>
                  <a:gd name="T5" fmla="*/ 0 h 918"/>
                  <a:gd name="T6" fmla="*/ 0 w 1220"/>
                  <a:gd name="T7" fmla="*/ 0 h 918"/>
                  <a:gd name="T8" fmla="*/ 0 w 1220"/>
                  <a:gd name="T9" fmla="*/ 0 h 918"/>
                  <a:gd name="T10" fmla="*/ 0 w 1220"/>
                  <a:gd name="T11" fmla="*/ 0 h 918"/>
                  <a:gd name="T12" fmla="*/ 0 w 1220"/>
                  <a:gd name="T13" fmla="*/ 0 h 918"/>
                  <a:gd name="T14" fmla="*/ 0 w 1220"/>
                  <a:gd name="T15" fmla="*/ 0 h 918"/>
                  <a:gd name="T16" fmla="*/ 0 w 1220"/>
                  <a:gd name="T17" fmla="*/ 0 h 918"/>
                  <a:gd name="T18" fmla="*/ 0 w 1220"/>
                  <a:gd name="T19" fmla="*/ 0 h 918"/>
                  <a:gd name="T20" fmla="*/ 0 w 1220"/>
                  <a:gd name="T21" fmla="*/ 0 h 918"/>
                  <a:gd name="T22" fmla="*/ 0 w 1220"/>
                  <a:gd name="T23" fmla="*/ 0 h 918"/>
                  <a:gd name="T24" fmla="*/ 0 w 1220"/>
                  <a:gd name="T25" fmla="*/ 0 h 918"/>
                  <a:gd name="T26" fmla="*/ 0 w 1220"/>
                  <a:gd name="T27" fmla="*/ 0 h 918"/>
                  <a:gd name="T28" fmla="*/ 0 w 1220"/>
                  <a:gd name="T29" fmla="*/ 0 h 918"/>
                  <a:gd name="T30" fmla="*/ 0 w 1220"/>
                  <a:gd name="T31" fmla="*/ 0 h 918"/>
                  <a:gd name="T32" fmla="*/ 0 w 1220"/>
                  <a:gd name="T33" fmla="*/ 0 h 9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0"/>
                  <a:gd name="T52" fmla="*/ 0 h 918"/>
                  <a:gd name="T53" fmla="*/ 1220 w 1220"/>
                  <a:gd name="T54" fmla="*/ 918 h 9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0" h="918">
                    <a:moveTo>
                      <a:pt x="545" y="101"/>
                    </a:moveTo>
                    <a:lnTo>
                      <a:pt x="0" y="354"/>
                    </a:lnTo>
                    <a:lnTo>
                      <a:pt x="134" y="510"/>
                    </a:lnTo>
                    <a:lnTo>
                      <a:pt x="488" y="622"/>
                    </a:lnTo>
                    <a:lnTo>
                      <a:pt x="329" y="405"/>
                    </a:lnTo>
                    <a:lnTo>
                      <a:pt x="574" y="249"/>
                    </a:lnTo>
                    <a:lnTo>
                      <a:pt x="914" y="249"/>
                    </a:lnTo>
                    <a:lnTo>
                      <a:pt x="709" y="405"/>
                    </a:lnTo>
                    <a:lnTo>
                      <a:pt x="754" y="575"/>
                    </a:lnTo>
                    <a:lnTo>
                      <a:pt x="501" y="918"/>
                    </a:lnTo>
                    <a:lnTo>
                      <a:pt x="1183" y="387"/>
                    </a:lnTo>
                    <a:lnTo>
                      <a:pt x="1220" y="198"/>
                    </a:lnTo>
                    <a:lnTo>
                      <a:pt x="1097" y="249"/>
                    </a:lnTo>
                    <a:lnTo>
                      <a:pt x="1050" y="186"/>
                    </a:lnTo>
                    <a:lnTo>
                      <a:pt x="1113" y="0"/>
                    </a:lnTo>
                    <a:lnTo>
                      <a:pt x="682" y="166"/>
                    </a:lnTo>
                    <a:lnTo>
                      <a:pt x="545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6" name="Freeform 93"/>
              <p:cNvSpPr>
                <a:spLocks/>
              </p:cNvSpPr>
              <p:nvPr/>
            </p:nvSpPr>
            <p:spPr bwMode="auto">
              <a:xfrm>
                <a:off x="1372" y="2746"/>
                <a:ext cx="42" cy="24"/>
              </a:xfrm>
              <a:custGeom>
                <a:avLst/>
                <a:gdLst>
                  <a:gd name="T0" fmla="*/ 0 w 755"/>
                  <a:gd name="T1" fmla="*/ 0 h 425"/>
                  <a:gd name="T2" fmla="*/ 0 w 755"/>
                  <a:gd name="T3" fmla="*/ 0 h 425"/>
                  <a:gd name="T4" fmla="*/ 0 w 755"/>
                  <a:gd name="T5" fmla="*/ 0 h 425"/>
                  <a:gd name="T6" fmla="*/ 0 w 755"/>
                  <a:gd name="T7" fmla="*/ 0 h 425"/>
                  <a:gd name="T8" fmla="*/ 0 w 755"/>
                  <a:gd name="T9" fmla="*/ 0 h 425"/>
                  <a:gd name="T10" fmla="*/ 0 w 755"/>
                  <a:gd name="T11" fmla="*/ 0 h 425"/>
                  <a:gd name="T12" fmla="*/ 0 w 755"/>
                  <a:gd name="T13" fmla="*/ 0 h 425"/>
                  <a:gd name="T14" fmla="*/ 0 w 755"/>
                  <a:gd name="T15" fmla="*/ 0 h 425"/>
                  <a:gd name="T16" fmla="*/ 0 w 755"/>
                  <a:gd name="T17" fmla="*/ 0 h 425"/>
                  <a:gd name="T18" fmla="*/ 0 w 755"/>
                  <a:gd name="T19" fmla="*/ 0 h 4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5"/>
                  <a:gd name="T31" fmla="*/ 0 h 425"/>
                  <a:gd name="T32" fmla="*/ 755 w 755"/>
                  <a:gd name="T33" fmla="*/ 425 h 4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5" h="425">
                    <a:moveTo>
                      <a:pt x="0" y="66"/>
                    </a:moveTo>
                    <a:lnTo>
                      <a:pt x="146" y="66"/>
                    </a:lnTo>
                    <a:lnTo>
                      <a:pt x="228" y="281"/>
                    </a:lnTo>
                    <a:lnTo>
                      <a:pt x="549" y="425"/>
                    </a:lnTo>
                    <a:lnTo>
                      <a:pt x="755" y="425"/>
                    </a:lnTo>
                    <a:lnTo>
                      <a:pt x="534" y="346"/>
                    </a:lnTo>
                    <a:lnTo>
                      <a:pt x="339" y="33"/>
                    </a:lnTo>
                    <a:lnTo>
                      <a:pt x="207" y="0"/>
                    </a:lnTo>
                    <a:lnTo>
                      <a:pt x="9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7" name="Freeform 94"/>
              <p:cNvSpPr>
                <a:spLocks/>
              </p:cNvSpPr>
              <p:nvPr/>
            </p:nvSpPr>
            <p:spPr bwMode="auto">
              <a:xfrm>
                <a:off x="1319" y="2805"/>
                <a:ext cx="64" cy="62"/>
              </a:xfrm>
              <a:custGeom>
                <a:avLst/>
                <a:gdLst>
                  <a:gd name="T0" fmla="*/ 0 w 1161"/>
                  <a:gd name="T1" fmla="*/ 0 h 1111"/>
                  <a:gd name="T2" fmla="*/ 0 w 1161"/>
                  <a:gd name="T3" fmla="*/ 0 h 1111"/>
                  <a:gd name="T4" fmla="*/ 0 w 1161"/>
                  <a:gd name="T5" fmla="*/ 0 h 1111"/>
                  <a:gd name="T6" fmla="*/ 0 w 1161"/>
                  <a:gd name="T7" fmla="*/ 0 h 1111"/>
                  <a:gd name="T8" fmla="*/ 0 w 1161"/>
                  <a:gd name="T9" fmla="*/ 0 h 1111"/>
                  <a:gd name="T10" fmla="*/ 0 w 1161"/>
                  <a:gd name="T11" fmla="*/ 0 h 1111"/>
                  <a:gd name="T12" fmla="*/ 0 w 1161"/>
                  <a:gd name="T13" fmla="*/ 0 h 1111"/>
                  <a:gd name="T14" fmla="*/ 0 w 1161"/>
                  <a:gd name="T15" fmla="*/ 0 h 1111"/>
                  <a:gd name="T16" fmla="*/ 0 w 1161"/>
                  <a:gd name="T17" fmla="*/ 0 h 1111"/>
                  <a:gd name="T18" fmla="*/ 0 w 1161"/>
                  <a:gd name="T19" fmla="*/ 0 h 1111"/>
                  <a:gd name="T20" fmla="*/ 0 w 1161"/>
                  <a:gd name="T21" fmla="*/ 0 h 1111"/>
                  <a:gd name="T22" fmla="*/ 0 w 1161"/>
                  <a:gd name="T23" fmla="*/ 0 h 1111"/>
                  <a:gd name="T24" fmla="*/ 0 w 1161"/>
                  <a:gd name="T25" fmla="*/ 0 h 1111"/>
                  <a:gd name="T26" fmla="*/ 0 w 1161"/>
                  <a:gd name="T27" fmla="*/ 0 h 1111"/>
                  <a:gd name="T28" fmla="*/ 0 w 1161"/>
                  <a:gd name="T29" fmla="*/ 0 h 1111"/>
                  <a:gd name="T30" fmla="*/ 0 w 1161"/>
                  <a:gd name="T31" fmla="*/ 0 h 11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61"/>
                  <a:gd name="T49" fmla="*/ 0 h 1111"/>
                  <a:gd name="T50" fmla="*/ 1161 w 1161"/>
                  <a:gd name="T51" fmla="*/ 1111 h 11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61" h="1111">
                    <a:moveTo>
                      <a:pt x="0" y="1111"/>
                    </a:moveTo>
                    <a:lnTo>
                      <a:pt x="708" y="591"/>
                    </a:lnTo>
                    <a:lnTo>
                      <a:pt x="746" y="466"/>
                    </a:lnTo>
                    <a:lnTo>
                      <a:pt x="632" y="29"/>
                    </a:lnTo>
                    <a:lnTo>
                      <a:pt x="792" y="0"/>
                    </a:lnTo>
                    <a:lnTo>
                      <a:pt x="893" y="88"/>
                    </a:lnTo>
                    <a:lnTo>
                      <a:pt x="1100" y="0"/>
                    </a:lnTo>
                    <a:lnTo>
                      <a:pt x="1161" y="88"/>
                    </a:lnTo>
                    <a:lnTo>
                      <a:pt x="1012" y="466"/>
                    </a:lnTo>
                    <a:lnTo>
                      <a:pt x="893" y="479"/>
                    </a:lnTo>
                    <a:lnTo>
                      <a:pt x="833" y="530"/>
                    </a:lnTo>
                    <a:lnTo>
                      <a:pt x="876" y="624"/>
                    </a:lnTo>
                    <a:lnTo>
                      <a:pt x="734" y="671"/>
                    </a:lnTo>
                    <a:lnTo>
                      <a:pt x="599" y="949"/>
                    </a:lnTo>
                    <a:lnTo>
                      <a:pt x="462" y="888"/>
                    </a:lnTo>
                    <a:lnTo>
                      <a:pt x="0" y="11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8" name="Freeform 95"/>
              <p:cNvSpPr>
                <a:spLocks/>
              </p:cNvSpPr>
              <p:nvPr/>
            </p:nvSpPr>
            <p:spPr bwMode="auto">
              <a:xfrm>
                <a:off x="1393" y="2793"/>
                <a:ext cx="20" cy="21"/>
              </a:xfrm>
              <a:custGeom>
                <a:avLst/>
                <a:gdLst>
                  <a:gd name="T0" fmla="*/ 0 w 356"/>
                  <a:gd name="T1" fmla="*/ 0 h 376"/>
                  <a:gd name="T2" fmla="*/ 0 w 356"/>
                  <a:gd name="T3" fmla="*/ 0 h 376"/>
                  <a:gd name="T4" fmla="*/ 0 w 356"/>
                  <a:gd name="T5" fmla="*/ 0 h 376"/>
                  <a:gd name="T6" fmla="*/ 0 w 356"/>
                  <a:gd name="T7" fmla="*/ 0 h 376"/>
                  <a:gd name="T8" fmla="*/ 0 w 356"/>
                  <a:gd name="T9" fmla="*/ 0 h 376"/>
                  <a:gd name="T10" fmla="*/ 0 w 356"/>
                  <a:gd name="T11" fmla="*/ 0 h 376"/>
                  <a:gd name="T12" fmla="*/ 0 w 356"/>
                  <a:gd name="T13" fmla="*/ 0 h 376"/>
                  <a:gd name="T14" fmla="*/ 0 w 356"/>
                  <a:gd name="T15" fmla="*/ 0 h 376"/>
                  <a:gd name="T16" fmla="*/ 0 w 356"/>
                  <a:gd name="T17" fmla="*/ 0 h 376"/>
                  <a:gd name="T18" fmla="*/ 0 w 356"/>
                  <a:gd name="T19" fmla="*/ 0 h 376"/>
                  <a:gd name="T20" fmla="*/ 0 w 356"/>
                  <a:gd name="T21" fmla="*/ 0 h 3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56"/>
                  <a:gd name="T34" fmla="*/ 0 h 376"/>
                  <a:gd name="T35" fmla="*/ 356 w 356"/>
                  <a:gd name="T36" fmla="*/ 376 h 3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56" h="376">
                    <a:moveTo>
                      <a:pt x="0" y="344"/>
                    </a:moveTo>
                    <a:lnTo>
                      <a:pt x="0" y="251"/>
                    </a:lnTo>
                    <a:lnTo>
                      <a:pt x="126" y="126"/>
                    </a:lnTo>
                    <a:lnTo>
                      <a:pt x="126" y="237"/>
                    </a:lnTo>
                    <a:lnTo>
                      <a:pt x="268" y="112"/>
                    </a:lnTo>
                    <a:lnTo>
                      <a:pt x="268" y="0"/>
                    </a:lnTo>
                    <a:lnTo>
                      <a:pt x="356" y="63"/>
                    </a:lnTo>
                    <a:lnTo>
                      <a:pt x="356" y="280"/>
                    </a:lnTo>
                    <a:lnTo>
                      <a:pt x="268" y="376"/>
                    </a:lnTo>
                    <a:lnTo>
                      <a:pt x="147" y="344"/>
                    </a:lnTo>
                    <a:lnTo>
                      <a:pt x="0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19" name="Freeform 96"/>
              <p:cNvSpPr>
                <a:spLocks/>
              </p:cNvSpPr>
              <p:nvPr/>
            </p:nvSpPr>
            <p:spPr bwMode="auto">
              <a:xfrm>
                <a:off x="1375" y="2817"/>
                <a:ext cx="39" cy="18"/>
              </a:xfrm>
              <a:custGeom>
                <a:avLst/>
                <a:gdLst>
                  <a:gd name="T0" fmla="*/ 0 w 705"/>
                  <a:gd name="T1" fmla="*/ 0 h 318"/>
                  <a:gd name="T2" fmla="*/ 0 w 705"/>
                  <a:gd name="T3" fmla="*/ 0 h 318"/>
                  <a:gd name="T4" fmla="*/ 0 w 705"/>
                  <a:gd name="T5" fmla="*/ 0 h 318"/>
                  <a:gd name="T6" fmla="*/ 0 w 705"/>
                  <a:gd name="T7" fmla="*/ 0 h 318"/>
                  <a:gd name="T8" fmla="*/ 0 w 705"/>
                  <a:gd name="T9" fmla="*/ 0 h 318"/>
                  <a:gd name="T10" fmla="*/ 0 w 705"/>
                  <a:gd name="T11" fmla="*/ 0 h 318"/>
                  <a:gd name="T12" fmla="*/ 0 w 705"/>
                  <a:gd name="T13" fmla="*/ 0 h 318"/>
                  <a:gd name="T14" fmla="*/ 0 w 705"/>
                  <a:gd name="T15" fmla="*/ 0 h 318"/>
                  <a:gd name="T16" fmla="*/ 0 w 705"/>
                  <a:gd name="T17" fmla="*/ 0 h 3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5"/>
                  <a:gd name="T28" fmla="*/ 0 h 318"/>
                  <a:gd name="T29" fmla="*/ 705 w 705"/>
                  <a:gd name="T30" fmla="*/ 318 h 3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5" h="318">
                    <a:moveTo>
                      <a:pt x="0" y="240"/>
                    </a:moveTo>
                    <a:lnTo>
                      <a:pt x="178" y="318"/>
                    </a:lnTo>
                    <a:lnTo>
                      <a:pt x="364" y="148"/>
                    </a:lnTo>
                    <a:lnTo>
                      <a:pt x="630" y="148"/>
                    </a:lnTo>
                    <a:lnTo>
                      <a:pt x="705" y="85"/>
                    </a:lnTo>
                    <a:lnTo>
                      <a:pt x="630" y="0"/>
                    </a:lnTo>
                    <a:lnTo>
                      <a:pt x="289" y="65"/>
                    </a:lnTo>
                    <a:lnTo>
                      <a:pt x="207" y="24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0" name="Freeform 97"/>
              <p:cNvSpPr>
                <a:spLocks/>
              </p:cNvSpPr>
              <p:nvPr/>
            </p:nvSpPr>
            <p:spPr bwMode="auto">
              <a:xfrm>
                <a:off x="1416" y="2782"/>
                <a:ext cx="9" cy="36"/>
              </a:xfrm>
              <a:custGeom>
                <a:avLst/>
                <a:gdLst>
                  <a:gd name="T0" fmla="*/ 0 w 159"/>
                  <a:gd name="T1" fmla="*/ 0 h 656"/>
                  <a:gd name="T2" fmla="*/ 0 w 159"/>
                  <a:gd name="T3" fmla="*/ 0 h 656"/>
                  <a:gd name="T4" fmla="*/ 0 w 159"/>
                  <a:gd name="T5" fmla="*/ 0 h 656"/>
                  <a:gd name="T6" fmla="*/ 0 w 159"/>
                  <a:gd name="T7" fmla="*/ 0 h 656"/>
                  <a:gd name="T8" fmla="*/ 0 w 159"/>
                  <a:gd name="T9" fmla="*/ 0 h 656"/>
                  <a:gd name="T10" fmla="*/ 0 w 159"/>
                  <a:gd name="T11" fmla="*/ 0 h 656"/>
                  <a:gd name="T12" fmla="*/ 0 w 159"/>
                  <a:gd name="T13" fmla="*/ 0 h 656"/>
                  <a:gd name="T14" fmla="*/ 0 w 159"/>
                  <a:gd name="T15" fmla="*/ 0 h 6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9"/>
                  <a:gd name="T25" fmla="*/ 0 h 656"/>
                  <a:gd name="T26" fmla="*/ 159 w 159"/>
                  <a:gd name="T27" fmla="*/ 656 h 6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9" h="656">
                    <a:moveTo>
                      <a:pt x="23" y="0"/>
                    </a:moveTo>
                    <a:lnTo>
                      <a:pt x="99" y="127"/>
                    </a:lnTo>
                    <a:lnTo>
                      <a:pt x="99" y="202"/>
                    </a:lnTo>
                    <a:lnTo>
                      <a:pt x="0" y="453"/>
                    </a:lnTo>
                    <a:lnTo>
                      <a:pt x="11" y="656"/>
                    </a:lnTo>
                    <a:lnTo>
                      <a:pt x="159" y="314"/>
                    </a:lnTo>
                    <a:lnTo>
                      <a:pt x="159" y="127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1" name="Freeform 98"/>
              <p:cNvSpPr>
                <a:spLocks/>
              </p:cNvSpPr>
              <p:nvPr/>
            </p:nvSpPr>
            <p:spPr bwMode="auto">
              <a:xfrm>
                <a:off x="1417" y="2793"/>
                <a:ext cx="16" cy="29"/>
              </a:xfrm>
              <a:custGeom>
                <a:avLst/>
                <a:gdLst>
                  <a:gd name="T0" fmla="*/ 0 w 280"/>
                  <a:gd name="T1" fmla="*/ 0 h 519"/>
                  <a:gd name="T2" fmla="*/ 0 w 280"/>
                  <a:gd name="T3" fmla="*/ 0 h 519"/>
                  <a:gd name="T4" fmla="*/ 0 w 280"/>
                  <a:gd name="T5" fmla="*/ 0 h 519"/>
                  <a:gd name="T6" fmla="*/ 0 w 280"/>
                  <a:gd name="T7" fmla="*/ 0 h 519"/>
                  <a:gd name="T8" fmla="*/ 0 w 280"/>
                  <a:gd name="T9" fmla="*/ 0 h 519"/>
                  <a:gd name="T10" fmla="*/ 0 w 280"/>
                  <a:gd name="T11" fmla="*/ 0 h 5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0"/>
                  <a:gd name="T19" fmla="*/ 0 h 519"/>
                  <a:gd name="T20" fmla="*/ 280 w 280"/>
                  <a:gd name="T21" fmla="*/ 519 h 5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0" h="519">
                    <a:moveTo>
                      <a:pt x="82" y="519"/>
                    </a:moveTo>
                    <a:lnTo>
                      <a:pt x="243" y="217"/>
                    </a:lnTo>
                    <a:lnTo>
                      <a:pt x="280" y="0"/>
                    </a:lnTo>
                    <a:lnTo>
                      <a:pt x="189" y="237"/>
                    </a:lnTo>
                    <a:lnTo>
                      <a:pt x="0" y="454"/>
                    </a:lnTo>
                    <a:lnTo>
                      <a:pt x="82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2" name="Freeform 99"/>
              <p:cNvSpPr>
                <a:spLocks/>
              </p:cNvSpPr>
              <p:nvPr/>
            </p:nvSpPr>
            <p:spPr bwMode="auto">
              <a:xfrm>
                <a:off x="1343" y="2845"/>
                <a:ext cx="102" cy="22"/>
              </a:xfrm>
              <a:custGeom>
                <a:avLst/>
                <a:gdLst>
                  <a:gd name="T0" fmla="*/ 0 w 1831"/>
                  <a:gd name="T1" fmla="*/ 0 h 394"/>
                  <a:gd name="T2" fmla="*/ 0 w 1831"/>
                  <a:gd name="T3" fmla="*/ 0 h 394"/>
                  <a:gd name="T4" fmla="*/ 0 w 1831"/>
                  <a:gd name="T5" fmla="*/ 0 h 394"/>
                  <a:gd name="T6" fmla="*/ 0 w 1831"/>
                  <a:gd name="T7" fmla="*/ 0 h 394"/>
                  <a:gd name="T8" fmla="*/ 0 w 1831"/>
                  <a:gd name="T9" fmla="*/ 0 h 394"/>
                  <a:gd name="T10" fmla="*/ 0 w 1831"/>
                  <a:gd name="T11" fmla="*/ 0 h 394"/>
                  <a:gd name="T12" fmla="*/ 0 w 1831"/>
                  <a:gd name="T13" fmla="*/ 0 h 394"/>
                  <a:gd name="T14" fmla="*/ 0 w 1831"/>
                  <a:gd name="T15" fmla="*/ 0 h 394"/>
                  <a:gd name="T16" fmla="*/ 0 w 1831"/>
                  <a:gd name="T17" fmla="*/ 0 h 3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31"/>
                  <a:gd name="T28" fmla="*/ 0 h 394"/>
                  <a:gd name="T29" fmla="*/ 1831 w 1831"/>
                  <a:gd name="T30" fmla="*/ 394 h 3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31" h="394">
                    <a:moveTo>
                      <a:pt x="0" y="394"/>
                    </a:moveTo>
                    <a:lnTo>
                      <a:pt x="503" y="201"/>
                    </a:lnTo>
                    <a:lnTo>
                      <a:pt x="1554" y="201"/>
                    </a:lnTo>
                    <a:lnTo>
                      <a:pt x="1554" y="0"/>
                    </a:lnTo>
                    <a:lnTo>
                      <a:pt x="1831" y="0"/>
                    </a:lnTo>
                    <a:lnTo>
                      <a:pt x="1831" y="201"/>
                    </a:lnTo>
                    <a:lnTo>
                      <a:pt x="1640" y="201"/>
                    </a:lnTo>
                    <a:lnTo>
                      <a:pt x="164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3" name="Line 100"/>
              <p:cNvSpPr>
                <a:spLocks noChangeShapeType="1"/>
              </p:cNvSpPr>
              <p:nvPr/>
            </p:nvSpPr>
            <p:spPr bwMode="auto">
              <a:xfrm>
                <a:off x="1445" y="2641"/>
                <a:ext cx="1" cy="19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4" name="Freeform 101"/>
              <p:cNvSpPr>
                <a:spLocks/>
              </p:cNvSpPr>
              <p:nvPr/>
            </p:nvSpPr>
            <p:spPr bwMode="auto">
              <a:xfrm>
                <a:off x="1155" y="2715"/>
                <a:ext cx="32" cy="4"/>
              </a:xfrm>
              <a:custGeom>
                <a:avLst/>
                <a:gdLst>
                  <a:gd name="T0" fmla="*/ 0 w 573"/>
                  <a:gd name="T1" fmla="*/ 0 h 65"/>
                  <a:gd name="T2" fmla="*/ 0 w 573"/>
                  <a:gd name="T3" fmla="*/ 0 h 65"/>
                  <a:gd name="T4" fmla="*/ 0 w 573"/>
                  <a:gd name="T5" fmla="*/ 0 h 65"/>
                  <a:gd name="T6" fmla="*/ 0 w 573"/>
                  <a:gd name="T7" fmla="*/ 0 h 65"/>
                  <a:gd name="T8" fmla="*/ 0 w 573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3"/>
                  <a:gd name="T16" fmla="*/ 0 h 65"/>
                  <a:gd name="T17" fmla="*/ 573 w 573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3" h="65">
                    <a:moveTo>
                      <a:pt x="0" y="65"/>
                    </a:moveTo>
                    <a:lnTo>
                      <a:pt x="101" y="0"/>
                    </a:lnTo>
                    <a:lnTo>
                      <a:pt x="166" y="0"/>
                    </a:lnTo>
                    <a:lnTo>
                      <a:pt x="258" y="65"/>
                    </a:lnTo>
                    <a:lnTo>
                      <a:pt x="573" y="6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5" name="Freeform 102"/>
              <p:cNvSpPr>
                <a:spLocks/>
              </p:cNvSpPr>
              <p:nvPr/>
            </p:nvSpPr>
            <p:spPr bwMode="auto">
              <a:xfrm>
                <a:off x="1167" y="2639"/>
                <a:ext cx="42" cy="70"/>
              </a:xfrm>
              <a:custGeom>
                <a:avLst/>
                <a:gdLst>
                  <a:gd name="T0" fmla="*/ 0 w 758"/>
                  <a:gd name="T1" fmla="*/ 0 h 1256"/>
                  <a:gd name="T2" fmla="*/ 0 w 758"/>
                  <a:gd name="T3" fmla="*/ 0 h 1256"/>
                  <a:gd name="T4" fmla="*/ 0 w 758"/>
                  <a:gd name="T5" fmla="*/ 0 h 1256"/>
                  <a:gd name="T6" fmla="*/ 0 w 758"/>
                  <a:gd name="T7" fmla="*/ 0 h 1256"/>
                  <a:gd name="T8" fmla="*/ 0 w 758"/>
                  <a:gd name="T9" fmla="*/ 0 h 1256"/>
                  <a:gd name="T10" fmla="*/ 0 w 758"/>
                  <a:gd name="T11" fmla="*/ 0 h 1256"/>
                  <a:gd name="T12" fmla="*/ 0 w 758"/>
                  <a:gd name="T13" fmla="*/ 0 h 1256"/>
                  <a:gd name="T14" fmla="*/ 0 w 758"/>
                  <a:gd name="T15" fmla="*/ 0 h 1256"/>
                  <a:gd name="T16" fmla="*/ 0 w 758"/>
                  <a:gd name="T17" fmla="*/ 0 h 1256"/>
                  <a:gd name="T18" fmla="*/ 0 w 758"/>
                  <a:gd name="T19" fmla="*/ 0 h 1256"/>
                  <a:gd name="T20" fmla="*/ 0 w 758"/>
                  <a:gd name="T21" fmla="*/ 0 h 1256"/>
                  <a:gd name="T22" fmla="*/ 0 w 758"/>
                  <a:gd name="T23" fmla="*/ 0 h 12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8"/>
                  <a:gd name="T37" fmla="*/ 0 h 1256"/>
                  <a:gd name="T38" fmla="*/ 758 w 758"/>
                  <a:gd name="T39" fmla="*/ 1256 h 12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8" h="1256">
                    <a:moveTo>
                      <a:pt x="173" y="1256"/>
                    </a:moveTo>
                    <a:lnTo>
                      <a:pt x="227" y="639"/>
                    </a:lnTo>
                    <a:lnTo>
                      <a:pt x="78" y="639"/>
                    </a:lnTo>
                    <a:lnTo>
                      <a:pt x="0" y="567"/>
                    </a:lnTo>
                    <a:lnTo>
                      <a:pt x="0" y="281"/>
                    </a:lnTo>
                    <a:lnTo>
                      <a:pt x="356" y="0"/>
                    </a:lnTo>
                    <a:lnTo>
                      <a:pt x="460" y="86"/>
                    </a:lnTo>
                    <a:lnTo>
                      <a:pt x="758" y="86"/>
                    </a:lnTo>
                    <a:lnTo>
                      <a:pt x="758" y="317"/>
                    </a:lnTo>
                    <a:lnTo>
                      <a:pt x="487" y="317"/>
                    </a:lnTo>
                    <a:lnTo>
                      <a:pt x="341" y="452"/>
                    </a:lnTo>
                    <a:lnTo>
                      <a:pt x="173" y="125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  <p:sp>
            <p:nvSpPr>
              <p:cNvPr id="126" name="Freeform 103"/>
              <p:cNvSpPr>
                <a:spLocks/>
              </p:cNvSpPr>
              <p:nvPr/>
            </p:nvSpPr>
            <p:spPr bwMode="auto">
              <a:xfrm>
                <a:off x="1244" y="2695"/>
                <a:ext cx="21" cy="12"/>
              </a:xfrm>
              <a:custGeom>
                <a:avLst/>
                <a:gdLst>
                  <a:gd name="T0" fmla="*/ 0 w 378"/>
                  <a:gd name="T1" fmla="*/ 0 h 217"/>
                  <a:gd name="T2" fmla="*/ 0 w 378"/>
                  <a:gd name="T3" fmla="*/ 0 h 217"/>
                  <a:gd name="T4" fmla="*/ 0 w 378"/>
                  <a:gd name="T5" fmla="*/ 0 h 217"/>
                  <a:gd name="T6" fmla="*/ 0 w 378"/>
                  <a:gd name="T7" fmla="*/ 0 h 2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8"/>
                  <a:gd name="T13" fmla="*/ 0 h 217"/>
                  <a:gd name="T14" fmla="*/ 378 w 378"/>
                  <a:gd name="T15" fmla="*/ 217 h 2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8" h="217">
                    <a:moveTo>
                      <a:pt x="325" y="0"/>
                    </a:moveTo>
                    <a:lnTo>
                      <a:pt x="0" y="217"/>
                    </a:lnTo>
                    <a:lnTo>
                      <a:pt x="378" y="105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Lucida Sans Unicode"/>
                </a:endParaRPr>
              </a:p>
            </p:txBody>
          </p:sp>
        </p:grpSp>
        <p:pic>
          <p:nvPicPr>
            <p:cNvPr id="37" name="Picture 104" descr="EDUCAT11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529" y="788"/>
              <a:ext cx="579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5" descr="EDUCAT1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2590" y="386"/>
              <a:ext cx="52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106"/>
            <p:cNvSpPr txBox="1">
              <a:spLocks noChangeArrowheads="1"/>
            </p:cNvSpPr>
            <p:nvPr/>
          </p:nvSpPr>
          <p:spPr bwMode="auto">
            <a:xfrm>
              <a:off x="1966" y="1122"/>
              <a:ext cx="1302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Times New Roman" pitchFamily="18" charset="0"/>
                </a:rPr>
                <a:t> </a:t>
              </a:r>
              <a:r>
                <a:rPr lang="en-US" sz="1200" b="1" dirty="0" err="1">
                  <a:solidFill>
                    <a:prstClr val="white"/>
                  </a:solidFill>
                  <a:latin typeface="Lucida Sans Unicode"/>
                </a:rPr>
                <a:t>Proces</a:t>
              </a:r>
              <a:r>
                <a:rPr lang="id-ID" sz="1200" b="1" dirty="0">
                  <a:solidFill>
                    <a:prstClr val="white"/>
                  </a:solidFill>
                  <a:latin typeface="Lucida Sans Unicode"/>
                </a:rPr>
                <a:t> Pembelajaran</a:t>
              </a:r>
              <a:endParaRPr lang="en-US" sz="1200" b="1" dirty="0">
                <a:solidFill>
                  <a:prstClr val="white"/>
                </a:solidFill>
                <a:latin typeface="Lucida Sans Unicode"/>
              </a:endParaRPr>
            </a:p>
          </p:txBody>
        </p:sp>
        <p:pic>
          <p:nvPicPr>
            <p:cNvPr id="40" name="Picture 107" descr="g0501582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2063" y="798"/>
              <a:ext cx="410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7" name="Group 135"/>
          <p:cNvGrpSpPr>
            <a:grpSpLocks/>
          </p:cNvGrpSpPr>
          <p:nvPr/>
        </p:nvGrpSpPr>
        <p:grpSpPr bwMode="auto">
          <a:xfrm>
            <a:off x="4302023" y="2000109"/>
            <a:ext cx="1828800" cy="1743075"/>
            <a:chOff x="4572000" y="2362200"/>
            <a:chExt cx="1828800" cy="1742420"/>
          </a:xfrm>
        </p:grpSpPr>
        <p:graphicFrame>
          <p:nvGraphicFramePr>
            <p:cNvPr id="128" name="Object 3">
              <a:hlinkClick r:id="rId20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4648200" y="2362200"/>
            <a:ext cx="1752600" cy="172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21" imgW="3657600" imgH="2437790" progId="">
                    <p:embed/>
                  </p:oleObj>
                </mc:Choice>
                <mc:Fallback>
                  <p:oleObj name="Clip" r:id="rId21" imgW="3657600" imgH="2437790" progId="">
                    <p:embed/>
                    <p:pic>
                      <p:nvPicPr>
                        <p:cNvPr id="128" name="Object 3">
                          <a:hlinkClick r:id="" action="ppaction://noaction"/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362200"/>
                          <a:ext cx="1752600" cy="172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9" name="Text Box 411"/>
            <p:cNvSpPr txBox="1">
              <a:spLocks noChangeArrowheads="1"/>
            </p:cNvSpPr>
            <p:nvPr/>
          </p:nvSpPr>
          <p:spPr bwMode="auto">
            <a:xfrm>
              <a:off x="4572000" y="3580942"/>
              <a:ext cx="1828800" cy="523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/>
                </a:rPr>
                <a:t>d</a:t>
              </a:r>
              <a:r>
                <a:rPr lang="en-US" sz="14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/>
                </a:rPr>
                <a:t>osen</a:t>
              </a:r>
              <a:r>
                <a:rPr lang="id-ID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/>
                </a:rPr>
                <a:t>/tenaga kependidikan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endParaRPr>
            </a:p>
          </p:txBody>
        </p:sp>
      </p:grpSp>
      <p:grpSp>
        <p:nvGrpSpPr>
          <p:cNvPr id="130" name="Group 414"/>
          <p:cNvGrpSpPr>
            <a:grpSpLocks/>
          </p:cNvGrpSpPr>
          <p:nvPr/>
        </p:nvGrpSpPr>
        <p:grpSpPr bwMode="auto">
          <a:xfrm>
            <a:off x="3958858" y="4674292"/>
            <a:ext cx="2450123" cy="1545254"/>
            <a:chOff x="3360" y="3074"/>
            <a:chExt cx="1881" cy="981"/>
          </a:xfrm>
        </p:grpSpPr>
        <p:grpSp>
          <p:nvGrpSpPr>
            <p:cNvPr id="131" name="Group 377"/>
            <p:cNvGrpSpPr>
              <a:grpSpLocks/>
            </p:cNvGrpSpPr>
            <p:nvPr/>
          </p:nvGrpSpPr>
          <p:grpSpPr bwMode="auto">
            <a:xfrm>
              <a:off x="3360" y="3074"/>
              <a:ext cx="1881" cy="935"/>
              <a:chOff x="3072" y="2786"/>
              <a:chExt cx="1881" cy="935"/>
            </a:xfrm>
          </p:grpSpPr>
          <p:grpSp>
            <p:nvGrpSpPr>
              <p:cNvPr id="133" name="Group 192"/>
              <p:cNvGrpSpPr>
                <a:grpSpLocks/>
              </p:cNvGrpSpPr>
              <p:nvPr/>
            </p:nvGrpSpPr>
            <p:grpSpPr bwMode="auto">
              <a:xfrm>
                <a:off x="3120" y="3168"/>
                <a:ext cx="653" cy="553"/>
                <a:chOff x="1630" y="3262"/>
                <a:chExt cx="653" cy="553"/>
              </a:xfrm>
            </p:grpSpPr>
            <p:graphicFrame>
              <p:nvGraphicFramePr>
                <p:cNvPr id="305" name="Object 5"/>
                <p:cNvGraphicFramePr>
                  <a:graphicFrameLocks noChangeAspect="1"/>
                </p:cNvGraphicFramePr>
                <p:nvPr/>
              </p:nvGraphicFramePr>
              <p:xfrm>
                <a:off x="1630" y="3262"/>
                <a:ext cx="653" cy="43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23" imgW="3657600" imgH="2437790" progId="">
                        <p:embed/>
                      </p:oleObj>
                    </mc:Choice>
                    <mc:Fallback>
                      <p:oleObj name="Clip" r:id="rId23" imgW="3657600" imgH="2437790" progId="">
                        <p:embed/>
                        <p:pic>
                          <p:nvPicPr>
                            <p:cNvPr id="305" name="Object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630" y="3262"/>
                              <a:ext cx="653" cy="43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06" name="Text Box 194"/>
                <p:cNvSpPr txBox="1">
                  <a:spLocks noChangeArrowheads="1"/>
                </p:cNvSpPr>
                <p:nvPr/>
              </p:nvSpPr>
              <p:spPr bwMode="auto">
                <a:xfrm>
                  <a:off x="1812" y="3668"/>
                  <a:ext cx="32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solidFill>
                        <a:prstClr val="black"/>
                      </a:solidFill>
                      <a:latin typeface="Times New Roman" pitchFamily="18" charset="0"/>
                    </a:rPr>
                    <a:t>Staff</a:t>
                  </a:r>
                </a:p>
              </p:txBody>
            </p:sp>
          </p:grpSp>
          <p:grpSp>
            <p:nvGrpSpPr>
              <p:cNvPr id="134" name="Group 195"/>
              <p:cNvGrpSpPr>
                <a:grpSpLocks/>
              </p:cNvGrpSpPr>
              <p:nvPr/>
            </p:nvGrpSpPr>
            <p:grpSpPr bwMode="auto">
              <a:xfrm>
                <a:off x="4224" y="2786"/>
                <a:ext cx="442" cy="424"/>
                <a:chOff x="4202" y="3344"/>
                <a:chExt cx="442" cy="424"/>
              </a:xfrm>
            </p:grpSpPr>
            <p:grpSp>
              <p:nvGrpSpPr>
                <p:cNvPr id="297" name="Group 196"/>
                <p:cNvGrpSpPr>
                  <a:grpSpLocks/>
                </p:cNvGrpSpPr>
                <p:nvPr/>
              </p:nvGrpSpPr>
              <p:grpSpPr bwMode="auto">
                <a:xfrm>
                  <a:off x="4253" y="3344"/>
                  <a:ext cx="246" cy="300"/>
                  <a:chOff x="633" y="1254"/>
                  <a:chExt cx="638" cy="647"/>
                </a:xfrm>
              </p:grpSpPr>
              <p:sp>
                <p:nvSpPr>
                  <p:cNvPr id="299" name="Freeform 197"/>
                  <p:cNvSpPr>
                    <a:spLocks/>
                  </p:cNvSpPr>
                  <p:nvPr/>
                </p:nvSpPr>
                <p:spPr bwMode="auto">
                  <a:xfrm>
                    <a:off x="714" y="1345"/>
                    <a:ext cx="122" cy="195"/>
                  </a:xfrm>
                  <a:custGeom>
                    <a:avLst/>
                    <a:gdLst>
                      <a:gd name="T0" fmla="*/ 0 w 2201"/>
                      <a:gd name="T1" fmla="*/ 0 h 3517"/>
                      <a:gd name="T2" fmla="*/ 0 w 2201"/>
                      <a:gd name="T3" fmla="*/ 0 h 3517"/>
                      <a:gd name="T4" fmla="*/ 0 w 2201"/>
                      <a:gd name="T5" fmla="*/ 0 h 3517"/>
                      <a:gd name="T6" fmla="*/ 0 w 2201"/>
                      <a:gd name="T7" fmla="*/ 0 h 3517"/>
                      <a:gd name="T8" fmla="*/ 0 w 2201"/>
                      <a:gd name="T9" fmla="*/ 0 h 3517"/>
                      <a:gd name="T10" fmla="*/ 0 w 2201"/>
                      <a:gd name="T11" fmla="*/ 0 h 3517"/>
                      <a:gd name="T12" fmla="*/ 0 w 2201"/>
                      <a:gd name="T13" fmla="*/ 0 h 3517"/>
                      <a:gd name="T14" fmla="*/ 0 w 2201"/>
                      <a:gd name="T15" fmla="*/ 0 h 3517"/>
                      <a:gd name="T16" fmla="*/ 0 w 2201"/>
                      <a:gd name="T17" fmla="*/ 0 h 3517"/>
                      <a:gd name="T18" fmla="*/ 0 w 2201"/>
                      <a:gd name="T19" fmla="*/ 0 h 3517"/>
                      <a:gd name="T20" fmla="*/ 0 w 2201"/>
                      <a:gd name="T21" fmla="*/ 0 h 3517"/>
                      <a:gd name="T22" fmla="*/ 0 w 2201"/>
                      <a:gd name="T23" fmla="*/ 0 h 3517"/>
                      <a:gd name="T24" fmla="*/ 0 w 2201"/>
                      <a:gd name="T25" fmla="*/ 0 h 3517"/>
                      <a:gd name="T26" fmla="*/ 0 w 2201"/>
                      <a:gd name="T27" fmla="*/ 0 h 3517"/>
                      <a:gd name="T28" fmla="*/ 0 w 2201"/>
                      <a:gd name="T29" fmla="*/ 0 h 3517"/>
                      <a:gd name="T30" fmla="*/ 0 w 2201"/>
                      <a:gd name="T31" fmla="*/ 0 h 3517"/>
                      <a:gd name="T32" fmla="*/ 0 w 2201"/>
                      <a:gd name="T33" fmla="*/ 0 h 3517"/>
                      <a:gd name="T34" fmla="*/ 0 w 2201"/>
                      <a:gd name="T35" fmla="*/ 0 h 3517"/>
                      <a:gd name="T36" fmla="*/ 0 w 2201"/>
                      <a:gd name="T37" fmla="*/ 0 h 3517"/>
                      <a:gd name="T38" fmla="*/ 0 w 2201"/>
                      <a:gd name="T39" fmla="*/ 0 h 3517"/>
                      <a:gd name="T40" fmla="*/ 0 w 2201"/>
                      <a:gd name="T41" fmla="*/ 0 h 3517"/>
                      <a:gd name="T42" fmla="*/ 0 w 2201"/>
                      <a:gd name="T43" fmla="*/ 0 h 3517"/>
                      <a:gd name="T44" fmla="*/ 0 w 2201"/>
                      <a:gd name="T45" fmla="*/ 0 h 3517"/>
                      <a:gd name="T46" fmla="*/ 0 w 2201"/>
                      <a:gd name="T47" fmla="*/ 0 h 3517"/>
                      <a:gd name="T48" fmla="*/ 0 w 2201"/>
                      <a:gd name="T49" fmla="*/ 0 h 3517"/>
                      <a:gd name="T50" fmla="*/ 0 w 2201"/>
                      <a:gd name="T51" fmla="*/ 0 h 3517"/>
                      <a:gd name="T52" fmla="*/ 0 w 2201"/>
                      <a:gd name="T53" fmla="*/ 0 h 351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1"/>
                      <a:gd name="T82" fmla="*/ 0 h 3517"/>
                      <a:gd name="T83" fmla="*/ 2201 w 2201"/>
                      <a:gd name="T84" fmla="*/ 3517 h 351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1" h="3517">
                        <a:moveTo>
                          <a:pt x="23" y="3517"/>
                        </a:moveTo>
                        <a:lnTo>
                          <a:pt x="0" y="0"/>
                        </a:lnTo>
                        <a:lnTo>
                          <a:pt x="9" y="75"/>
                        </a:lnTo>
                        <a:lnTo>
                          <a:pt x="46" y="140"/>
                        </a:lnTo>
                        <a:lnTo>
                          <a:pt x="89" y="198"/>
                        </a:lnTo>
                        <a:lnTo>
                          <a:pt x="166" y="268"/>
                        </a:lnTo>
                        <a:lnTo>
                          <a:pt x="252" y="320"/>
                        </a:lnTo>
                        <a:lnTo>
                          <a:pt x="357" y="366"/>
                        </a:lnTo>
                        <a:lnTo>
                          <a:pt x="477" y="406"/>
                        </a:lnTo>
                        <a:lnTo>
                          <a:pt x="615" y="447"/>
                        </a:lnTo>
                        <a:lnTo>
                          <a:pt x="754" y="470"/>
                        </a:lnTo>
                        <a:lnTo>
                          <a:pt x="910" y="488"/>
                        </a:lnTo>
                        <a:lnTo>
                          <a:pt x="1068" y="492"/>
                        </a:lnTo>
                        <a:lnTo>
                          <a:pt x="1227" y="488"/>
                        </a:lnTo>
                        <a:lnTo>
                          <a:pt x="1375" y="477"/>
                        </a:lnTo>
                        <a:lnTo>
                          <a:pt x="1520" y="454"/>
                        </a:lnTo>
                        <a:lnTo>
                          <a:pt x="1663" y="431"/>
                        </a:lnTo>
                        <a:lnTo>
                          <a:pt x="1787" y="382"/>
                        </a:lnTo>
                        <a:lnTo>
                          <a:pt x="1901" y="343"/>
                        </a:lnTo>
                        <a:lnTo>
                          <a:pt x="1998" y="295"/>
                        </a:lnTo>
                        <a:lnTo>
                          <a:pt x="2086" y="232"/>
                        </a:lnTo>
                        <a:lnTo>
                          <a:pt x="2144" y="171"/>
                        </a:lnTo>
                        <a:lnTo>
                          <a:pt x="2178" y="106"/>
                        </a:lnTo>
                        <a:lnTo>
                          <a:pt x="2201" y="34"/>
                        </a:lnTo>
                        <a:lnTo>
                          <a:pt x="2201" y="0"/>
                        </a:lnTo>
                        <a:lnTo>
                          <a:pt x="2201" y="3517"/>
                        </a:lnTo>
                        <a:lnTo>
                          <a:pt x="23" y="351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300" name="Freeform 198"/>
                  <p:cNvSpPr>
                    <a:spLocks/>
                  </p:cNvSpPr>
                  <p:nvPr/>
                </p:nvSpPr>
                <p:spPr bwMode="auto">
                  <a:xfrm>
                    <a:off x="854" y="1270"/>
                    <a:ext cx="122" cy="196"/>
                  </a:xfrm>
                  <a:custGeom>
                    <a:avLst/>
                    <a:gdLst>
                      <a:gd name="T0" fmla="*/ 0 w 2200"/>
                      <a:gd name="T1" fmla="*/ 0 h 3524"/>
                      <a:gd name="T2" fmla="*/ 0 w 2200"/>
                      <a:gd name="T3" fmla="*/ 0 h 3524"/>
                      <a:gd name="T4" fmla="*/ 0 w 2200"/>
                      <a:gd name="T5" fmla="*/ 0 h 3524"/>
                      <a:gd name="T6" fmla="*/ 0 w 2200"/>
                      <a:gd name="T7" fmla="*/ 0 h 3524"/>
                      <a:gd name="T8" fmla="*/ 0 w 2200"/>
                      <a:gd name="T9" fmla="*/ 0 h 3524"/>
                      <a:gd name="T10" fmla="*/ 0 w 2200"/>
                      <a:gd name="T11" fmla="*/ 0 h 3524"/>
                      <a:gd name="T12" fmla="*/ 0 w 2200"/>
                      <a:gd name="T13" fmla="*/ 0 h 3524"/>
                      <a:gd name="T14" fmla="*/ 0 w 2200"/>
                      <a:gd name="T15" fmla="*/ 0 h 3524"/>
                      <a:gd name="T16" fmla="*/ 0 w 2200"/>
                      <a:gd name="T17" fmla="*/ 0 h 3524"/>
                      <a:gd name="T18" fmla="*/ 0 w 2200"/>
                      <a:gd name="T19" fmla="*/ 0 h 3524"/>
                      <a:gd name="T20" fmla="*/ 0 w 2200"/>
                      <a:gd name="T21" fmla="*/ 0 h 3524"/>
                      <a:gd name="T22" fmla="*/ 0 w 2200"/>
                      <a:gd name="T23" fmla="*/ 0 h 3524"/>
                      <a:gd name="T24" fmla="*/ 0 w 2200"/>
                      <a:gd name="T25" fmla="*/ 0 h 3524"/>
                      <a:gd name="T26" fmla="*/ 0 w 2200"/>
                      <a:gd name="T27" fmla="*/ 0 h 3524"/>
                      <a:gd name="T28" fmla="*/ 0 w 2200"/>
                      <a:gd name="T29" fmla="*/ 0 h 3524"/>
                      <a:gd name="T30" fmla="*/ 0 w 2200"/>
                      <a:gd name="T31" fmla="*/ 0 h 3524"/>
                      <a:gd name="T32" fmla="*/ 0 w 2200"/>
                      <a:gd name="T33" fmla="*/ 0 h 3524"/>
                      <a:gd name="T34" fmla="*/ 0 w 2200"/>
                      <a:gd name="T35" fmla="*/ 0 h 3524"/>
                      <a:gd name="T36" fmla="*/ 0 w 2200"/>
                      <a:gd name="T37" fmla="*/ 0 h 3524"/>
                      <a:gd name="T38" fmla="*/ 0 w 2200"/>
                      <a:gd name="T39" fmla="*/ 0 h 3524"/>
                      <a:gd name="T40" fmla="*/ 0 w 2200"/>
                      <a:gd name="T41" fmla="*/ 0 h 3524"/>
                      <a:gd name="T42" fmla="*/ 0 w 2200"/>
                      <a:gd name="T43" fmla="*/ 0 h 3524"/>
                      <a:gd name="T44" fmla="*/ 0 w 2200"/>
                      <a:gd name="T45" fmla="*/ 0 h 3524"/>
                      <a:gd name="T46" fmla="*/ 0 w 2200"/>
                      <a:gd name="T47" fmla="*/ 0 h 3524"/>
                      <a:gd name="T48" fmla="*/ 0 w 2200"/>
                      <a:gd name="T49" fmla="*/ 0 h 3524"/>
                      <a:gd name="T50" fmla="*/ 0 w 2200"/>
                      <a:gd name="T51" fmla="*/ 0 h 3524"/>
                      <a:gd name="T52" fmla="*/ 0 w 2200"/>
                      <a:gd name="T53" fmla="*/ 0 h 352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200"/>
                      <a:gd name="T82" fmla="*/ 0 h 3524"/>
                      <a:gd name="T83" fmla="*/ 2200 w 2200"/>
                      <a:gd name="T84" fmla="*/ 3524 h 352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200" h="3524">
                        <a:moveTo>
                          <a:pt x="23" y="3524"/>
                        </a:moveTo>
                        <a:lnTo>
                          <a:pt x="0" y="0"/>
                        </a:lnTo>
                        <a:lnTo>
                          <a:pt x="11" y="75"/>
                        </a:lnTo>
                        <a:lnTo>
                          <a:pt x="45" y="143"/>
                        </a:lnTo>
                        <a:lnTo>
                          <a:pt x="89" y="201"/>
                        </a:lnTo>
                        <a:lnTo>
                          <a:pt x="162" y="271"/>
                        </a:lnTo>
                        <a:lnTo>
                          <a:pt x="250" y="322"/>
                        </a:lnTo>
                        <a:lnTo>
                          <a:pt x="356" y="377"/>
                        </a:lnTo>
                        <a:lnTo>
                          <a:pt x="479" y="417"/>
                        </a:lnTo>
                        <a:lnTo>
                          <a:pt x="618" y="454"/>
                        </a:lnTo>
                        <a:lnTo>
                          <a:pt x="753" y="478"/>
                        </a:lnTo>
                        <a:lnTo>
                          <a:pt x="909" y="495"/>
                        </a:lnTo>
                        <a:lnTo>
                          <a:pt x="1066" y="497"/>
                        </a:lnTo>
                        <a:lnTo>
                          <a:pt x="1225" y="495"/>
                        </a:lnTo>
                        <a:lnTo>
                          <a:pt x="1370" y="485"/>
                        </a:lnTo>
                        <a:lnTo>
                          <a:pt x="1519" y="465"/>
                        </a:lnTo>
                        <a:lnTo>
                          <a:pt x="1660" y="435"/>
                        </a:lnTo>
                        <a:lnTo>
                          <a:pt x="1789" y="390"/>
                        </a:lnTo>
                        <a:lnTo>
                          <a:pt x="1900" y="350"/>
                        </a:lnTo>
                        <a:lnTo>
                          <a:pt x="2000" y="298"/>
                        </a:lnTo>
                        <a:lnTo>
                          <a:pt x="2085" y="234"/>
                        </a:lnTo>
                        <a:lnTo>
                          <a:pt x="2143" y="174"/>
                        </a:lnTo>
                        <a:lnTo>
                          <a:pt x="2177" y="109"/>
                        </a:lnTo>
                        <a:lnTo>
                          <a:pt x="2200" y="38"/>
                        </a:lnTo>
                        <a:lnTo>
                          <a:pt x="2200" y="0"/>
                        </a:lnTo>
                        <a:lnTo>
                          <a:pt x="2200" y="3524"/>
                        </a:lnTo>
                        <a:lnTo>
                          <a:pt x="23" y="35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301" name="Freeform 199"/>
                  <p:cNvSpPr>
                    <a:spLocks/>
                  </p:cNvSpPr>
                  <p:nvPr/>
                </p:nvSpPr>
                <p:spPr bwMode="auto">
                  <a:xfrm>
                    <a:off x="994" y="1307"/>
                    <a:ext cx="122" cy="196"/>
                  </a:xfrm>
                  <a:custGeom>
                    <a:avLst/>
                    <a:gdLst>
                      <a:gd name="T0" fmla="*/ 0 w 2197"/>
                      <a:gd name="T1" fmla="*/ 0 h 3514"/>
                      <a:gd name="T2" fmla="*/ 0 w 2197"/>
                      <a:gd name="T3" fmla="*/ 0 h 3514"/>
                      <a:gd name="T4" fmla="*/ 0 w 2197"/>
                      <a:gd name="T5" fmla="*/ 0 h 3514"/>
                      <a:gd name="T6" fmla="*/ 0 w 2197"/>
                      <a:gd name="T7" fmla="*/ 0 h 3514"/>
                      <a:gd name="T8" fmla="*/ 0 w 2197"/>
                      <a:gd name="T9" fmla="*/ 0 h 3514"/>
                      <a:gd name="T10" fmla="*/ 0 w 2197"/>
                      <a:gd name="T11" fmla="*/ 0 h 3514"/>
                      <a:gd name="T12" fmla="*/ 0 w 2197"/>
                      <a:gd name="T13" fmla="*/ 0 h 3514"/>
                      <a:gd name="T14" fmla="*/ 0 w 2197"/>
                      <a:gd name="T15" fmla="*/ 0 h 3514"/>
                      <a:gd name="T16" fmla="*/ 0 w 2197"/>
                      <a:gd name="T17" fmla="*/ 0 h 3514"/>
                      <a:gd name="T18" fmla="*/ 0 w 2197"/>
                      <a:gd name="T19" fmla="*/ 0 h 3514"/>
                      <a:gd name="T20" fmla="*/ 0 w 2197"/>
                      <a:gd name="T21" fmla="*/ 0 h 3514"/>
                      <a:gd name="T22" fmla="*/ 0 w 2197"/>
                      <a:gd name="T23" fmla="*/ 0 h 3514"/>
                      <a:gd name="T24" fmla="*/ 0 w 2197"/>
                      <a:gd name="T25" fmla="*/ 0 h 3514"/>
                      <a:gd name="T26" fmla="*/ 0 w 2197"/>
                      <a:gd name="T27" fmla="*/ 0 h 3514"/>
                      <a:gd name="T28" fmla="*/ 0 w 2197"/>
                      <a:gd name="T29" fmla="*/ 0 h 3514"/>
                      <a:gd name="T30" fmla="*/ 0 w 2197"/>
                      <a:gd name="T31" fmla="*/ 0 h 3514"/>
                      <a:gd name="T32" fmla="*/ 0 w 2197"/>
                      <a:gd name="T33" fmla="*/ 0 h 3514"/>
                      <a:gd name="T34" fmla="*/ 0 w 2197"/>
                      <a:gd name="T35" fmla="*/ 0 h 3514"/>
                      <a:gd name="T36" fmla="*/ 0 w 2197"/>
                      <a:gd name="T37" fmla="*/ 0 h 3514"/>
                      <a:gd name="T38" fmla="*/ 0 w 2197"/>
                      <a:gd name="T39" fmla="*/ 0 h 3514"/>
                      <a:gd name="T40" fmla="*/ 0 w 2197"/>
                      <a:gd name="T41" fmla="*/ 0 h 3514"/>
                      <a:gd name="T42" fmla="*/ 0 w 2197"/>
                      <a:gd name="T43" fmla="*/ 0 h 3514"/>
                      <a:gd name="T44" fmla="*/ 0 w 2197"/>
                      <a:gd name="T45" fmla="*/ 0 h 3514"/>
                      <a:gd name="T46" fmla="*/ 0 w 2197"/>
                      <a:gd name="T47" fmla="*/ 0 h 3514"/>
                      <a:gd name="T48" fmla="*/ 0 w 2197"/>
                      <a:gd name="T49" fmla="*/ 0 h 3514"/>
                      <a:gd name="T50" fmla="*/ 0 w 2197"/>
                      <a:gd name="T51" fmla="*/ 0 h 3514"/>
                      <a:gd name="T52" fmla="*/ 0 w 2197"/>
                      <a:gd name="T53" fmla="*/ 0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7"/>
                      <a:gd name="T82" fmla="*/ 0 h 3514"/>
                      <a:gd name="T83" fmla="*/ 2197 w 2197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7" h="3514">
                        <a:moveTo>
                          <a:pt x="24" y="3514"/>
                        </a:moveTo>
                        <a:lnTo>
                          <a:pt x="0" y="0"/>
                        </a:lnTo>
                        <a:lnTo>
                          <a:pt x="11" y="74"/>
                        </a:lnTo>
                        <a:lnTo>
                          <a:pt x="45" y="134"/>
                        </a:lnTo>
                        <a:lnTo>
                          <a:pt x="89" y="195"/>
                        </a:lnTo>
                        <a:lnTo>
                          <a:pt x="166" y="263"/>
                        </a:lnTo>
                        <a:lnTo>
                          <a:pt x="254" y="321"/>
                        </a:lnTo>
                        <a:lnTo>
                          <a:pt x="356" y="368"/>
                        </a:lnTo>
                        <a:lnTo>
                          <a:pt x="476" y="410"/>
                        </a:lnTo>
                        <a:lnTo>
                          <a:pt x="619" y="449"/>
                        </a:lnTo>
                        <a:lnTo>
                          <a:pt x="757" y="472"/>
                        </a:lnTo>
                        <a:lnTo>
                          <a:pt x="911" y="490"/>
                        </a:lnTo>
                        <a:lnTo>
                          <a:pt x="1068" y="490"/>
                        </a:lnTo>
                        <a:lnTo>
                          <a:pt x="1225" y="490"/>
                        </a:lnTo>
                        <a:lnTo>
                          <a:pt x="1370" y="479"/>
                        </a:lnTo>
                        <a:lnTo>
                          <a:pt x="1521" y="456"/>
                        </a:lnTo>
                        <a:lnTo>
                          <a:pt x="1658" y="426"/>
                        </a:lnTo>
                        <a:lnTo>
                          <a:pt x="1793" y="381"/>
                        </a:lnTo>
                        <a:lnTo>
                          <a:pt x="1904" y="340"/>
                        </a:lnTo>
                        <a:lnTo>
                          <a:pt x="2004" y="290"/>
                        </a:lnTo>
                        <a:lnTo>
                          <a:pt x="2082" y="226"/>
                        </a:lnTo>
                        <a:lnTo>
                          <a:pt x="2143" y="165"/>
                        </a:lnTo>
                        <a:lnTo>
                          <a:pt x="2177" y="100"/>
                        </a:lnTo>
                        <a:lnTo>
                          <a:pt x="2197" y="32"/>
                        </a:lnTo>
                        <a:lnTo>
                          <a:pt x="2197" y="0"/>
                        </a:lnTo>
                        <a:lnTo>
                          <a:pt x="2197" y="3514"/>
                        </a:lnTo>
                        <a:lnTo>
                          <a:pt x="24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302" name="Freeform 200"/>
                  <p:cNvSpPr>
                    <a:spLocks/>
                  </p:cNvSpPr>
                  <p:nvPr/>
                </p:nvSpPr>
                <p:spPr bwMode="auto">
                  <a:xfrm>
                    <a:off x="1139" y="1351"/>
                    <a:ext cx="122" cy="195"/>
                  </a:xfrm>
                  <a:custGeom>
                    <a:avLst/>
                    <a:gdLst>
                      <a:gd name="T0" fmla="*/ 0 w 2199"/>
                      <a:gd name="T1" fmla="*/ 0 h 3514"/>
                      <a:gd name="T2" fmla="*/ 0 w 2199"/>
                      <a:gd name="T3" fmla="*/ 0 h 3514"/>
                      <a:gd name="T4" fmla="*/ 0 w 2199"/>
                      <a:gd name="T5" fmla="*/ 0 h 3514"/>
                      <a:gd name="T6" fmla="*/ 0 w 2199"/>
                      <a:gd name="T7" fmla="*/ 0 h 3514"/>
                      <a:gd name="T8" fmla="*/ 0 w 2199"/>
                      <a:gd name="T9" fmla="*/ 0 h 3514"/>
                      <a:gd name="T10" fmla="*/ 0 w 2199"/>
                      <a:gd name="T11" fmla="*/ 0 h 3514"/>
                      <a:gd name="T12" fmla="*/ 0 w 2199"/>
                      <a:gd name="T13" fmla="*/ 0 h 3514"/>
                      <a:gd name="T14" fmla="*/ 0 w 2199"/>
                      <a:gd name="T15" fmla="*/ 0 h 3514"/>
                      <a:gd name="T16" fmla="*/ 0 w 2199"/>
                      <a:gd name="T17" fmla="*/ 0 h 3514"/>
                      <a:gd name="T18" fmla="*/ 0 w 2199"/>
                      <a:gd name="T19" fmla="*/ 0 h 3514"/>
                      <a:gd name="T20" fmla="*/ 0 w 2199"/>
                      <a:gd name="T21" fmla="*/ 0 h 3514"/>
                      <a:gd name="T22" fmla="*/ 0 w 2199"/>
                      <a:gd name="T23" fmla="*/ 0 h 3514"/>
                      <a:gd name="T24" fmla="*/ 0 w 2199"/>
                      <a:gd name="T25" fmla="*/ 0 h 3514"/>
                      <a:gd name="T26" fmla="*/ 0 w 2199"/>
                      <a:gd name="T27" fmla="*/ 0 h 3514"/>
                      <a:gd name="T28" fmla="*/ 0 w 2199"/>
                      <a:gd name="T29" fmla="*/ 0 h 3514"/>
                      <a:gd name="T30" fmla="*/ 0 w 2199"/>
                      <a:gd name="T31" fmla="*/ 0 h 3514"/>
                      <a:gd name="T32" fmla="*/ 0 w 2199"/>
                      <a:gd name="T33" fmla="*/ 0 h 3514"/>
                      <a:gd name="T34" fmla="*/ 0 w 2199"/>
                      <a:gd name="T35" fmla="*/ 0 h 3514"/>
                      <a:gd name="T36" fmla="*/ 0 w 2199"/>
                      <a:gd name="T37" fmla="*/ 0 h 3514"/>
                      <a:gd name="T38" fmla="*/ 0 w 2199"/>
                      <a:gd name="T39" fmla="*/ 0 h 3514"/>
                      <a:gd name="T40" fmla="*/ 0 w 2199"/>
                      <a:gd name="T41" fmla="*/ 0 h 3514"/>
                      <a:gd name="T42" fmla="*/ 0 w 2199"/>
                      <a:gd name="T43" fmla="*/ 0 h 3514"/>
                      <a:gd name="T44" fmla="*/ 0 w 2199"/>
                      <a:gd name="T45" fmla="*/ 0 h 3514"/>
                      <a:gd name="T46" fmla="*/ 0 w 2199"/>
                      <a:gd name="T47" fmla="*/ 0 h 3514"/>
                      <a:gd name="T48" fmla="*/ 0 w 2199"/>
                      <a:gd name="T49" fmla="*/ 0 h 3514"/>
                      <a:gd name="T50" fmla="*/ 0 w 2199"/>
                      <a:gd name="T51" fmla="*/ 0 h 3514"/>
                      <a:gd name="T52" fmla="*/ 0 w 2199"/>
                      <a:gd name="T53" fmla="*/ 0 h 3514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199"/>
                      <a:gd name="T82" fmla="*/ 0 h 3514"/>
                      <a:gd name="T83" fmla="*/ 2199 w 2199"/>
                      <a:gd name="T84" fmla="*/ 3514 h 3514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199" h="3514">
                        <a:moveTo>
                          <a:pt x="27" y="3514"/>
                        </a:moveTo>
                        <a:lnTo>
                          <a:pt x="0" y="0"/>
                        </a:lnTo>
                        <a:lnTo>
                          <a:pt x="15" y="73"/>
                        </a:lnTo>
                        <a:lnTo>
                          <a:pt x="51" y="142"/>
                        </a:lnTo>
                        <a:lnTo>
                          <a:pt x="92" y="195"/>
                        </a:lnTo>
                        <a:lnTo>
                          <a:pt x="169" y="263"/>
                        </a:lnTo>
                        <a:lnTo>
                          <a:pt x="257" y="321"/>
                        </a:lnTo>
                        <a:lnTo>
                          <a:pt x="357" y="367"/>
                        </a:lnTo>
                        <a:lnTo>
                          <a:pt x="483" y="410"/>
                        </a:lnTo>
                        <a:lnTo>
                          <a:pt x="621" y="445"/>
                        </a:lnTo>
                        <a:lnTo>
                          <a:pt x="759" y="470"/>
                        </a:lnTo>
                        <a:lnTo>
                          <a:pt x="913" y="487"/>
                        </a:lnTo>
                        <a:lnTo>
                          <a:pt x="1070" y="494"/>
                        </a:lnTo>
                        <a:lnTo>
                          <a:pt x="1228" y="487"/>
                        </a:lnTo>
                        <a:lnTo>
                          <a:pt x="1377" y="476"/>
                        </a:lnTo>
                        <a:lnTo>
                          <a:pt x="1528" y="456"/>
                        </a:lnTo>
                        <a:lnTo>
                          <a:pt x="1662" y="426"/>
                        </a:lnTo>
                        <a:lnTo>
                          <a:pt x="1788" y="382"/>
                        </a:lnTo>
                        <a:lnTo>
                          <a:pt x="1903" y="340"/>
                        </a:lnTo>
                        <a:lnTo>
                          <a:pt x="2000" y="287"/>
                        </a:lnTo>
                        <a:lnTo>
                          <a:pt x="2088" y="233"/>
                        </a:lnTo>
                        <a:lnTo>
                          <a:pt x="2145" y="168"/>
                        </a:lnTo>
                        <a:lnTo>
                          <a:pt x="2180" y="104"/>
                        </a:lnTo>
                        <a:lnTo>
                          <a:pt x="2199" y="34"/>
                        </a:lnTo>
                        <a:lnTo>
                          <a:pt x="2199" y="0"/>
                        </a:lnTo>
                        <a:lnTo>
                          <a:pt x="2199" y="3514"/>
                        </a:lnTo>
                        <a:lnTo>
                          <a:pt x="27" y="351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303" name="Freeform 201"/>
                  <p:cNvSpPr>
                    <a:spLocks/>
                  </p:cNvSpPr>
                  <p:nvPr/>
                </p:nvSpPr>
                <p:spPr bwMode="auto">
                  <a:xfrm>
                    <a:off x="633" y="1335"/>
                    <a:ext cx="213" cy="565"/>
                  </a:xfrm>
                  <a:custGeom>
                    <a:avLst/>
                    <a:gdLst>
                      <a:gd name="T0" fmla="*/ 0 w 3831"/>
                      <a:gd name="T1" fmla="*/ 0 h 10170"/>
                      <a:gd name="T2" fmla="*/ 0 w 3831"/>
                      <a:gd name="T3" fmla="*/ 0 h 10170"/>
                      <a:gd name="T4" fmla="*/ 0 w 3831"/>
                      <a:gd name="T5" fmla="*/ 0 h 10170"/>
                      <a:gd name="T6" fmla="*/ 0 w 3831"/>
                      <a:gd name="T7" fmla="*/ 0 h 10170"/>
                      <a:gd name="T8" fmla="*/ 0 w 3831"/>
                      <a:gd name="T9" fmla="*/ 0 h 10170"/>
                      <a:gd name="T10" fmla="*/ 0 w 3831"/>
                      <a:gd name="T11" fmla="*/ 0 h 10170"/>
                      <a:gd name="T12" fmla="*/ 0 w 3831"/>
                      <a:gd name="T13" fmla="*/ 0 h 10170"/>
                      <a:gd name="T14" fmla="*/ 0 w 3831"/>
                      <a:gd name="T15" fmla="*/ 0 h 10170"/>
                      <a:gd name="T16" fmla="*/ 0 w 3831"/>
                      <a:gd name="T17" fmla="*/ 0 h 10170"/>
                      <a:gd name="T18" fmla="*/ 0 w 3831"/>
                      <a:gd name="T19" fmla="*/ 0 h 10170"/>
                      <a:gd name="T20" fmla="*/ 0 w 3831"/>
                      <a:gd name="T21" fmla="*/ 0 h 10170"/>
                      <a:gd name="T22" fmla="*/ 0 w 3831"/>
                      <a:gd name="T23" fmla="*/ 0 h 10170"/>
                      <a:gd name="T24" fmla="*/ 0 w 3831"/>
                      <a:gd name="T25" fmla="*/ 0 h 10170"/>
                      <a:gd name="T26" fmla="*/ 0 w 3831"/>
                      <a:gd name="T27" fmla="*/ 0 h 10170"/>
                      <a:gd name="T28" fmla="*/ 0 w 3831"/>
                      <a:gd name="T29" fmla="*/ 0 h 10170"/>
                      <a:gd name="T30" fmla="*/ 0 w 3831"/>
                      <a:gd name="T31" fmla="*/ 0 h 10170"/>
                      <a:gd name="T32" fmla="*/ 0 w 3831"/>
                      <a:gd name="T33" fmla="*/ 0 h 10170"/>
                      <a:gd name="T34" fmla="*/ 0 w 3831"/>
                      <a:gd name="T35" fmla="*/ 0 h 10170"/>
                      <a:gd name="T36" fmla="*/ 0 w 3831"/>
                      <a:gd name="T37" fmla="*/ 0 h 10170"/>
                      <a:gd name="T38" fmla="*/ 0 w 3831"/>
                      <a:gd name="T39" fmla="*/ 0 h 10170"/>
                      <a:gd name="T40" fmla="*/ 0 w 3831"/>
                      <a:gd name="T41" fmla="*/ 0 h 10170"/>
                      <a:gd name="T42" fmla="*/ 0 w 3831"/>
                      <a:gd name="T43" fmla="*/ 0 h 10170"/>
                      <a:gd name="T44" fmla="*/ 0 w 3831"/>
                      <a:gd name="T45" fmla="*/ 0 h 10170"/>
                      <a:gd name="T46" fmla="*/ 0 w 3831"/>
                      <a:gd name="T47" fmla="*/ 0 h 10170"/>
                      <a:gd name="T48" fmla="*/ 0 w 3831"/>
                      <a:gd name="T49" fmla="*/ 0 h 10170"/>
                      <a:gd name="T50" fmla="*/ 0 w 3831"/>
                      <a:gd name="T51" fmla="*/ 0 h 10170"/>
                      <a:gd name="T52" fmla="*/ 0 w 3831"/>
                      <a:gd name="T53" fmla="*/ 0 h 10170"/>
                      <a:gd name="T54" fmla="*/ 0 w 3831"/>
                      <a:gd name="T55" fmla="*/ 0 h 10170"/>
                      <a:gd name="T56" fmla="*/ 0 w 3831"/>
                      <a:gd name="T57" fmla="*/ 0 h 10170"/>
                      <a:gd name="T58" fmla="*/ 0 w 3831"/>
                      <a:gd name="T59" fmla="*/ 0 h 10170"/>
                      <a:gd name="T60" fmla="*/ 0 w 3831"/>
                      <a:gd name="T61" fmla="*/ 0 h 10170"/>
                      <a:gd name="T62" fmla="*/ 0 w 3831"/>
                      <a:gd name="T63" fmla="*/ 0 h 10170"/>
                      <a:gd name="T64" fmla="*/ 0 w 3831"/>
                      <a:gd name="T65" fmla="*/ 0 h 10170"/>
                      <a:gd name="T66" fmla="*/ 0 w 3831"/>
                      <a:gd name="T67" fmla="*/ 0 h 10170"/>
                      <a:gd name="T68" fmla="*/ 0 w 3831"/>
                      <a:gd name="T69" fmla="*/ 0 h 10170"/>
                      <a:gd name="T70" fmla="*/ 0 w 3831"/>
                      <a:gd name="T71" fmla="*/ 0 h 10170"/>
                      <a:gd name="T72" fmla="*/ 0 w 3831"/>
                      <a:gd name="T73" fmla="*/ 0 h 10170"/>
                      <a:gd name="T74" fmla="*/ 0 w 3831"/>
                      <a:gd name="T75" fmla="*/ 0 h 10170"/>
                      <a:gd name="T76" fmla="*/ 0 w 3831"/>
                      <a:gd name="T77" fmla="*/ 0 h 10170"/>
                      <a:gd name="T78" fmla="*/ 0 w 3831"/>
                      <a:gd name="T79" fmla="*/ 0 h 10170"/>
                      <a:gd name="T80" fmla="*/ 0 w 3831"/>
                      <a:gd name="T81" fmla="*/ 0 h 10170"/>
                      <a:gd name="T82" fmla="*/ 0 w 3831"/>
                      <a:gd name="T83" fmla="*/ 0 h 10170"/>
                      <a:gd name="T84" fmla="*/ 0 w 3831"/>
                      <a:gd name="T85" fmla="*/ 0 h 10170"/>
                      <a:gd name="T86" fmla="*/ 0 w 3831"/>
                      <a:gd name="T87" fmla="*/ 0 h 10170"/>
                      <a:gd name="T88" fmla="*/ 0 w 3831"/>
                      <a:gd name="T89" fmla="*/ 0 h 10170"/>
                      <a:gd name="T90" fmla="*/ 0 w 3831"/>
                      <a:gd name="T91" fmla="*/ 0 h 10170"/>
                      <a:gd name="T92" fmla="*/ 0 w 3831"/>
                      <a:gd name="T93" fmla="*/ 0 h 10170"/>
                      <a:gd name="T94" fmla="*/ 0 w 3831"/>
                      <a:gd name="T95" fmla="*/ 0 h 10170"/>
                      <a:gd name="T96" fmla="*/ 0 w 3831"/>
                      <a:gd name="T97" fmla="*/ 0 h 10170"/>
                      <a:gd name="T98" fmla="*/ 0 w 3831"/>
                      <a:gd name="T99" fmla="*/ 0 h 10170"/>
                      <a:gd name="T100" fmla="*/ 0 w 3831"/>
                      <a:gd name="T101" fmla="*/ 0 h 10170"/>
                      <a:gd name="T102" fmla="*/ 0 w 3831"/>
                      <a:gd name="T103" fmla="*/ 0 h 10170"/>
                      <a:gd name="T104" fmla="*/ 0 w 3831"/>
                      <a:gd name="T105" fmla="*/ 0 h 10170"/>
                      <a:gd name="T106" fmla="*/ 0 w 3831"/>
                      <a:gd name="T107" fmla="*/ 0 h 10170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831"/>
                      <a:gd name="T163" fmla="*/ 0 h 10170"/>
                      <a:gd name="T164" fmla="*/ 3831 w 3831"/>
                      <a:gd name="T165" fmla="*/ 10170 h 10170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831" h="10170">
                        <a:moveTo>
                          <a:pt x="0" y="6000"/>
                        </a:moveTo>
                        <a:lnTo>
                          <a:pt x="1309" y="0"/>
                        </a:lnTo>
                        <a:lnTo>
                          <a:pt x="1490" y="0"/>
                        </a:lnTo>
                        <a:lnTo>
                          <a:pt x="1481" y="3143"/>
                        </a:lnTo>
                        <a:lnTo>
                          <a:pt x="1481" y="3215"/>
                        </a:lnTo>
                        <a:lnTo>
                          <a:pt x="1513" y="3282"/>
                        </a:lnTo>
                        <a:lnTo>
                          <a:pt x="1562" y="3353"/>
                        </a:lnTo>
                        <a:lnTo>
                          <a:pt x="1636" y="3411"/>
                        </a:lnTo>
                        <a:lnTo>
                          <a:pt x="1731" y="3461"/>
                        </a:lnTo>
                        <a:lnTo>
                          <a:pt x="1821" y="3515"/>
                        </a:lnTo>
                        <a:lnTo>
                          <a:pt x="1946" y="3552"/>
                        </a:lnTo>
                        <a:lnTo>
                          <a:pt x="2082" y="3594"/>
                        </a:lnTo>
                        <a:lnTo>
                          <a:pt x="2223" y="3618"/>
                        </a:lnTo>
                        <a:lnTo>
                          <a:pt x="2368" y="3634"/>
                        </a:lnTo>
                        <a:lnTo>
                          <a:pt x="2519" y="3641"/>
                        </a:lnTo>
                        <a:lnTo>
                          <a:pt x="2681" y="3641"/>
                        </a:lnTo>
                        <a:lnTo>
                          <a:pt x="2819" y="3625"/>
                        </a:lnTo>
                        <a:lnTo>
                          <a:pt x="2964" y="3603"/>
                        </a:lnTo>
                        <a:lnTo>
                          <a:pt x="3107" y="3575"/>
                        </a:lnTo>
                        <a:lnTo>
                          <a:pt x="3225" y="3540"/>
                        </a:lnTo>
                        <a:lnTo>
                          <a:pt x="3340" y="3488"/>
                        </a:lnTo>
                        <a:lnTo>
                          <a:pt x="3447" y="3434"/>
                        </a:lnTo>
                        <a:lnTo>
                          <a:pt x="3521" y="3377"/>
                        </a:lnTo>
                        <a:lnTo>
                          <a:pt x="3579" y="3312"/>
                        </a:lnTo>
                        <a:lnTo>
                          <a:pt x="3618" y="3246"/>
                        </a:lnTo>
                        <a:lnTo>
                          <a:pt x="3633" y="3174"/>
                        </a:lnTo>
                        <a:lnTo>
                          <a:pt x="3643" y="3143"/>
                        </a:lnTo>
                        <a:lnTo>
                          <a:pt x="3643" y="0"/>
                        </a:lnTo>
                        <a:lnTo>
                          <a:pt x="3831" y="0"/>
                        </a:lnTo>
                        <a:lnTo>
                          <a:pt x="3831" y="3793"/>
                        </a:lnTo>
                        <a:lnTo>
                          <a:pt x="2556" y="9655"/>
                        </a:lnTo>
                        <a:lnTo>
                          <a:pt x="2499" y="9746"/>
                        </a:lnTo>
                        <a:lnTo>
                          <a:pt x="2445" y="9821"/>
                        </a:lnTo>
                        <a:lnTo>
                          <a:pt x="2368" y="9891"/>
                        </a:lnTo>
                        <a:lnTo>
                          <a:pt x="2280" y="9952"/>
                        </a:lnTo>
                        <a:lnTo>
                          <a:pt x="2159" y="10006"/>
                        </a:lnTo>
                        <a:lnTo>
                          <a:pt x="2034" y="10058"/>
                        </a:lnTo>
                        <a:lnTo>
                          <a:pt x="1896" y="10098"/>
                        </a:lnTo>
                        <a:lnTo>
                          <a:pt x="1744" y="10129"/>
                        </a:lnTo>
                        <a:lnTo>
                          <a:pt x="1590" y="10156"/>
                        </a:lnTo>
                        <a:lnTo>
                          <a:pt x="1424" y="10166"/>
                        </a:lnTo>
                        <a:lnTo>
                          <a:pt x="1259" y="10170"/>
                        </a:lnTo>
                        <a:lnTo>
                          <a:pt x="1091" y="10166"/>
                        </a:lnTo>
                        <a:lnTo>
                          <a:pt x="925" y="10147"/>
                        </a:lnTo>
                        <a:lnTo>
                          <a:pt x="769" y="10123"/>
                        </a:lnTo>
                        <a:lnTo>
                          <a:pt x="618" y="10088"/>
                        </a:lnTo>
                        <a:lnTo>
                          <a:pt x="483" y="10054"/>
                        </a:lnTo>
                        <a:lnTo>
                          <a:pt x="358" y="9997"/>
                        </a:lnTo>
                        <a:lnTo>
                          <a:pt x="250" y="9943"/>
                        </a:lnTo>
                        <a:lnTo>
                          <a:pt x="159" y="9875"/>
                        </a:lnTo>
                        <a:lnTo>
                          <a:pt x="84" y="9811"/>
                        </a:lnTo>
                        <a:lnTo>
                          <a:pt x="38" y="9737"/>
                        </a:lnTo>
                        <a:lnTo>
                          <a:pt x="4" y="9703"/>
                        </a:lnTo>
                        <a:lnTo>
                          <a:pt x="0" y="6000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304" name="Freeform 202"/>
                  <p:cNvSpPr>
                    <a:spLocks/>
                  </p:cNvSpPr>
                  <p:nvPr/>
                </p:nvSpPr>
                <p:spPr bwMode="auto">
                  <a:xfrm>
                    <a:off x="846" y="1254"/>
                    <a:ext cx="425" cy="647"/>
                  </a:xfrm>
                  <a:custGeom>
                    <a:avLst/>
                    <a:gdLst>
                      <a:gd name="T0" fmla="*/ 0 w 7652"/>
                      <a:gd name="T1" fmla="*/ 0 h 11636"/>
                      <a:gd name="T2" fmla="*/ 0 w 7652"/>
                      <a:gd name="T3" fmla="*/ 0 h 11636"/>
                      <a:gd name="T4" fmla="*/ 0 w 7652"/>
                      <a:gd name="T5" fmla="*/ 0 h 11636"/>
                      <a:gd name="T6" fmla="*/ 0 w 7652"/>
                      <a:gd name="T7" fmla="*/ 0 h 11636"/>
                      <a:gd name="T8" fmla="*/ 0 w 7652"/>
                      <a:gd name="T9" fmla="*/ 0 h 11636"/>
                      <a:gd name="T10" fmla="*/ 0 w 7652"/>
                      <a:gd name="T11" fmla="*/ 0 h 11636"/>
                      <a:gd name="T12" fmla="*/ 0 w 7652"/>
                      <a:gd name="T13" fmla="*/ 0 h 11636"/>
                      <a:gd name="T14" fmla="*/ 0 w 7652"/>
                      <a:gd name="T15" fmla="*/ 0 h 11636"/>
                      <a:gd name="T16" fmla="*/ 0 w 7652"/>
                      <a:gd name="T17" fmla="*/ 0 h 11636"/>
                      <a:gd name="T18" fmla="*/ 0 w 7652"/>
                      <a:gd name="T19" fmla="*/ 0 h 11636"/>
                      <a:gd name="T20" fmla="*/ 0 w 7652"/>
                      <a:gd name="T21" fmla="*/ 0 h 11636"/>
                      <a:gd name="T22" fmla="*/ 0 w 7652"/>
                      <a:gd name="T23" fmla="*/ 0 h 11636"/>
                      <a:gd name="T24" fmla="*/ 0 w 7652"/>
                      <a:gd name="T25" fmla="*/ 0 h 11636"/>
                      <a:gd name="T26" fmla="*/ 0 w 7652"/>
                      <a:gd name="T27" fmla="*/ 0 h 11636"/>
                      <a:gd name="T28" fmla="*/ 0 w 7652"/>
                      <a:gd name="T29" fmla="*/ 0 h 11636"/>
                      <a:gd name="T30" fmla="*/ 0 w 7652"/>
                      <a:gd name="T31" fmla="*/ 0 h 11636"/>
                      <a:gd name="T32" fmla="*/ 0 w 7652"/>
                      <a:gd name="T33" fmla="*/ 0 h 11636"/>
                      <a:gd name="T34" fmla="*/ 0 w 7652"/>
                      <a:gd name="T35" fmla="*/ 0 h 11636"/>
                      <a:gd name="T36" fmla="*/ 0 w 7652"/>
                      <a:gd name="T37" fmla="*/ 0 h 11636"/>
                      <a:gd name="T38" fmla="*/ 0 w 7652"/>
                      <a:gd name="T39" fmla="*/ 0 h 11636"/>
                      <a:gd name="T40" fmla="*/ 0 w 7652"/>
                      <a:gd name="T41" fmla="*/ 0 h 11636"/>
                      <a:gd name="T42" fmla="*/ 0 w 7652"/>
                      <a:gd name="T43" fmla="*/ 0 h 11636"/>
                      <a:gd name="T44" fmla="*/ 0 w 7652"/>
                      <a:gd name="T45" fmla="*/ 0 h 11636"/>
                      <a:gd name="T46" fmla="*/ 0 w 7652"/>
                      <a:gd name="T47" fmla="*/ 0 h 11636"/>
                      <a:gd name="T48" fmla="*/ 0 w 7652"/>
                      <a:gd name="T49" fmla="*/ 0 h 11636"/>
                      <a:gd name="T50" fmla="*/ 0 w 7652"/>
                      <a:gd name="T51" fmla="*/ 0 h 11636"/>
                      <a:gd name="T52" fmla="*/ 0 w 7652"/>
                      <a:gd name="T53" fmla="*/ 0 h 11636"/>
                      <a:gd name="T54" fmla="*/ 0 w 7652"/>
                      <a:gd name="T55" fmla="*/ 0 h 11636"/>
                      <a:gd name="T56" fmla="*/ 0 w 7652"/>
                      <a:gd name="T57" fmla="*/ 0 h 11636"/>
                      <a:gd name="T58" fmla="*/ 0 w 7652"/>
                      <a:gd name="T59" fmla="*/ 0 h 11636"/>
                      <a:gd name="T60" fmla="*/ 0 w 7652"/>
                      <a:gd name="T61" fmla="*/ 0 h 11636"/>
                      <a:gd name="T62" fmla="*/ 0 w 7652"/>
                      <a:gd name="T63" fmla="*/ 0 h 11636"/>
                      <a:gd name="T64" fmla="*/ 0 w 7652"/>
                      <a:gd name="T65" fmla="*/ 0 h 11636"/>
                      <a:gd name="T66" fmla="*/ 0 w 7652"/>
                      <a:gd name="T67" fmla="*/ 0 h 11636"/>
                      <a:gd name="T68" fmla="*/ 0 w 7652"/>
                      <a:gd name="T69" fmla="*/ 0 h 11636"/>
                      <a:gd name="T70" fmla="*/ 0 w 7652"/>
                      <a:gd name="T71" fmla="*/ 0 h 11636"/>
                      <a:gd name="T72" fmla="*/ 0 w 7652"/>
                      <a:gd name="T73" fmla="*/ 0 h 11636"/>
                      <a:gd name="T74" fmla="*/ 0 w 7652"/>
                      <a:gd name="T75" fmla="*/ 0 h 11636"/>
                      <a:gd name="T76" fmla="*/ 0 w 7652"/>
                      <a:gd name="T77" fmla="*/ 0 h 11636"/>
                      <a:gd name="T78" fmla="*/ 0 w 7652"/>
                      <a:gd name="T79" fmla="*/ 0 h 11636"/>
                      <a:gd name="T80" fmla="*/ 0 w 7652"/>
                      <a:gd name="T81" fmla="*/ 0 h 11636"/>
                      <a:gd name="T82" fmla="*/ 0 w 7652"/>
                      <a:gd name="T83" fmla="*/ 0 h 11636"/>
                      <a:gd name="T84" fmla="*/ 0 w 7652"/>
                      <a:gd name="T85" fmla="*/ 0 h 11636"/>
                      <a:gd name="T86" fmla="*/ 0 w 7652"/>
                      <a:gd name="T87" fmla="*/ 0 h 11636"/>
                      <a:gd name="T88" fmla="*/ 0 w 7652"/>
                      <a:gd name="T89" fmla="*/ 0 h 11636"/>
                      <a:gd name="T90" fmla="*/ 0 w 7652"/>
                      <a:gd name="T91" fmla="*/ 0 h 11636"/>
                      <a:gd name="T92" fmla="*/ 0 w 7652"/>
                      <a:gd name="T93" fmla="*/ 0 h 11636"/>
                      <a:gd name="T94" fmla="*/ 0 w 7652"/>
                      <a:gd name="T95" fmla="*/ 0 h 11636"/>
                      <a:gd name="T96" fmla="*/ 0 w 7652"/>
                      <a:gd name="T97" fmla="*/ 0 h 11636"/>
                      <a:gd name="T98" fmla="*/ 0 w 7652"/>
                      <a:gd name="T99" fmla="*/ 0 h 11636"/>
                      <a:gd name="T100" fmla="*/ 0 w 7652"/>
                      <a:gd name="T101" fmla="*/ 0 h 11636"/>
                      <a:gd name="T102" fmla="*/ 0 w 7652"/>
                      <a:gd name="T103" fmla="*/ 0 h 11636"/>
                      <a:gd name="T104" fmla="*/ 0 w 7652"/>
                      <a:gd name="T105" fmla="*/ 0 h 116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52"/>
                      <a:gd name="T160" fmla="*/ 0 h 11636"/>
                      <a:gd name="T161" fmla="*/ 7652 w 7652"/>
                      <a:gd name="T162" fmla="*/ 11636 h 11636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52" h="11636">
                        <a:moveTo>
                          <a:pt x="7473" y="4604"/>
                        </a:moveTo>
                        <a:lnTo>
                          <a:pt x="7473" y="4617"/>
                        </a:lnTo>
                        <a:lnTo>
                          <a:pt x="7457" y="4692"/>
                        </a:lnTo>
                        <a:lnTo>
                          <a:pt x="7415" y="4758"/>
                        </a:lnTo>
                        <a:lnTo>
                          <a:pt x="7351" y="4823"/>
                        </a:lnTo>
                        <a:lnTo>
                          <a:pt x="7285" y="4884"/>
                        </a:lnTo>
                        <a:lnTo>
                          <a:pt x="7185" y="4944"/>
                        </a:lnTo>
                        <a:lnTo>
                          <a:pt x="7072" y="4995"/>
                        </a:lnTo>
                        <a:lnTo>
                          <a:pt x="6943" y="5026"/>
                        </a:lnTo>
                        <a:lnTo>
                          <a:pt x="6812" y="5067"/>
                        </a:lnTo>
                        <a:lnTo>
                          <a:pt x="6670" y="5087"/>
                        </a:lnTo>
                        <a:lnTo>
                          <a:pt x="6516" y="5101"/>
                        </a:lnTo>
                        <a:lnTo>
                          <a:pt x="6356" y="5101"/>
                        </a:lnTo>
                        <a:lnTo>
                          <a:pt x="6201" y="5098"/>
                        </a:lnTo>
                        <a:lnTo>
                          <a:pt x="6052" y="5080"/>
                        </a:lnTo>
                        <a:lnTo>
                          <a:pt x="5905" y="5053"/>
                        </a:lnTo>
                        <a:lnTo>
                          <a:pt x="5776" y="5021"/>
                        </a:lnTo>
                        <a:lnTo>
                          <a:pt x="5655" y="4971"/>
                        </a:lnTo>
                        <a:lnTo>
                          <a:pt x="5548" y="4932"/>
                        </a:lnTo>
                        <a:lnTo>
                          <a:pt x="5453" y="4864"/>
                        </a:lnTo>
                        <a:lnTo>
                          <a:pt x="5388" y="4806"/>
                        </a:lnTo>
                        <a:lnTo>
                          <a:pt x="5335" y="4742"/>
                        </a:lnTo>
                        <a:lnTo>
                          <a:pt x="5304" y="4670"/>
                        </a:lnTo>
                        <a:lnTo>
                          <a:pt x="5295" y="4604"/>
                        </a:lnTo>
                        <a:lnTo>
                          <a:pt x="5277" y="4447"/>
                        </a:lnTo>
                        <a:lnTo>
                          <a:pt x="5277" y="1446"/>
                        </a:lnTo>
                        <a:lnTo>
                          <a:pt x="5099" y="1446"/>
                        </a:lnTo>
                        <a:lnTo>
                          <a:pt x="5099" y="749"/>
                        </a:lnTo>
                        <a:lnTo>
                          <a:pt x="4913" y="749"/>
                        </a:lnTo>
                        <a:lnTo>
                          <a:pt x="4913" y="3792"/>
                        </a:lnTo>
                        <a:lnTo>
                          <a:pt x="4911" y="3882"/>
                        </a:lnTo>
                        <a:lnTo>
                          <a:pt x="4911" y="3912"/>
                        </a:lnTo>
                        <a:lnTo>
                          <a:pt x="4889" y="3980"/>
                        </a:lnTo>
                        <a:lnTo>
                          <a:pt x="4854" y="4045"/>
                        </a:lnTo>
                        <a:lnTo>
                          <a:pt x="4796" y="4109"/>
                        </a:lnTo>
                        <a:lnTo>
                          <a:pt x="4719" y="4172"/>
                        </a:lnTo>
                        <a:lnTo>
                          <a:pt x="4612" y="4221"/>
                        </a:lnTo>
                        <a:lnTo>
                          <a:pt x="4505" y="4268"/>
                        </a:lnTo>
                        <a:lnTo>
                          <a:pt x="4371" y="4309"/>
                        </a:lnTo>
                        <a:lnTo>
                          <a:pt x="4236" y="4332"/>
                        </a:lnTo>
                        <a:lnTo>
                          <a:pt x="4083" y="4359"/>
                        </a:lnTo>
                        <a:lnTo>
                          <a:pt x="3925" y="4370"/>
                        </a:lnTo>
                        <a:lnTo>
                          <a:pt x="3780" y="4370"/>
                        </a:lnTo>
                        <a:lnTo>
                          <a:pt x="3621" y="4367"/>
                        </a:lnTo>
                        <a:lnTo>
                          <a:pt x="3471" y="4352"/>
                        </a:lnTo>
                        <a:lnTo>
                          <a:pt x="3333" y="4318"/>
                        </a:lnTo>
                        <a:lnTo>
                          <a:pt x="3190" y="4291"/>
                        </a:lnTo>
                        <a:lnTo>
                          <a:pt x="3065" y="4252"/>
                        </a:lnTo>
                        <a:lnTo>
                          <a:pt x="2965" y="4195"/>
                        </a:lnTo>
                        <a:lnTo>
                          <a:pt x="2880" y="4142"/>
                        </a:lnTo>
                        <a:lnTo>
                          <a:pt x="2803" y="4082"/>
                        </a:lnTo>
                        <a:lnTo>
                          <a:pt x="2750" y="4018"/>
                        </a:lnTo>
                        <a:lnTo>
                          <a:pt x="2722" y="3946"/>
                        </a:lnTo>
                        <a:lnTo>
                          <a:pt x="2715" y="3882"/>
                        </a:lnTo>
                        <a:lnTo>
                          <a:pt x="2732" y="3792"/>
                        </a:lnTo>
                        <a:lnTo>
                          <a:pt x="2732" y="749"/>
                        </a:lnTo>
                        <a:lnTo>
                          <a:pt x="2553" y="749"/>
                        </a:lnTo>
                        <a:lnTo>
                          <a:pt x="2553" y="0"/>
                        </a:lnTo>
                        <a:lnTo>
                          <a:pt x="2363" y="0"/>
                        </a:lnTo>
                        <a:lnTo>
                          <a:pt x="2363" y="3043"/>
                        </a:lnTo>
                        <a:lnTo>
                          <a:pt x="2367" y="3161"/>
                        </a:lnTo>
                        <a:lnTo>
                          <a:pt x="2363" y="3192"/>
                        </a:lnTo>
                        <a:lnTo>
                          <a:pt x="2344" y="3265"/>
                        </a:lnTo>
                        <a:lnTo>
                          <a:pt x="2310" y="3330"/>
                        </a:lnTo>
                        <a:lnTo>
                          <a:pt x="2251" y="3392"/>
                        </a:lnTo>
                        <a:lnTo>
                          <a:pt x="2169" y="3453"/>
                        </a:lnTo>
                        <a:lnTo>
                          <a:pt x="2067" y="3506"/>
                        </a:lnTo>
                        <a:lnTo>
                          <a:pt x="1956" y="3544"/>
                        </a:lnTo>
                        <a:lnTo>
                          <a:pt x="1825" y="3591"/>
                        </a:lnTo>
                        <a:lnTo>
                          <a:pt x="1690" y="3621"/>
                        </a:lnTo>
                        <a:lnTo>
                          <a:pt x="1537" y="3639"/>
                        </a:lnTo>
                        <a:lnTo>
                          <a:pt x="1390" y="3651"/>
                        </a:lnTo>
                        <a:lnTo>
                          <a:pt x="1230" y="3655"/>
                        </a:lnTo>
                        <a:lnTo>
                          <a:pt x="1076" y="3651"/>
                        </a:lnTo>
                        <a:lnTo>
                          <a:pt x="927" y="3635"/>
                        </a:lnTo>
                        <a:lnTo>
                          <a:pt x="784" y="3612"/>
                        </a:lnTo>
                        <a:lnTo>
                          <a:pt x="650" y="3571"/>
                        </a:lnTo>
                        <a:lnTo>
                          <a:pt x="526" y="3530"/>
                        </a:lnTo>
                        <a:lnTo>
                          <a:pt x="415" y="3483"/>
                        </a:lnTo>
                        <a:lnTo>
                          <a:pt x="328" y="3429"/>
                        </a:lnTo>
                        <a:lnTo>
                          <a:pt x="251" y="3353"/>
                        </a:lnTo>
                        <a:lnTo>
                          <a:pt x="205" y="3299"/>
                        </a:lnTo>
                        <a:lnTo>
                          <a:pt x="174" y="3233"/>
                        </a:lnTo>
                        <a:lnTo>
                          <a:pt x="173" y="3161"/>
                        </a:lnTo>
                        <a:lnTo>
                          <a:pt x="173" y="27"/>
                        </a:lnTo>
                        <a:lnTo>
                          <a:pt x="0" y="27"/>
                        </a:lnTo>
                        <a:lnTo>
                          <a:pt x="0" y="11053"/>
                        </a:lnTo>
                        <a:lnTo>
                          <a:pt x="0" y="11125"/>
                        </a:lnTo>
                        <a:lnTo>
                          <a:pt x="35" y="11199"/>
                        </a:lnTo>
                        <a:lnTo>
                          <a:pt x="81" y="11271"/>
                        </a:lnTo>
                        <a:lnTo>
                          <a:pt x="151" y="11341"/>
                        </a:lnTo>
                        <a:lnTo>
                          <a:pt x="243" y="11402"/>
                        </a:lnTo>
                        <a:lnTo>
                          <a:pt x="354" y="11459"/>
                        </a:lnTo>
                        <a:lnTo>
                          <a:pt x="480" y="11513"/>
                        </a:lnTo>
                        <a:lnTo>
                          <a:pt x="614" y="11559"/>
                        </a:lnTo>
                        <a:lnTo>
                          <a:pt x="766" y="11585"/>
                        </a:lnTo>
                        <a:lnTo>
                          <a:pt x="923" y="11612"/>
                        </a:lnTo>
                        <a:lnTo>
                          <a:pt x="1086" y="11632"/>
                        </a:lnTo>
                        <a:lnTo>
                          <a:pt x="1258" y="11636"/>
                        </a:lnTo>
                        <a:lnTo>
                          <a:pt x="1421" y="11632"/>
                        </a:lnTo>
                        <a:lnTo>
                          <a:pt x="1582" y="11616"/>
                        </a:lnTo>
                        <a:lnTo>
                          <a:pt x="1748" y="11593"/>
                        </a:lnTo>
                        <a:lnTo>
                          <a:pt x="1893" y="11562"/>
                        </a:lnTo>
                        <a:lnTo>
                          <a:pt x="2036" y="11524"/>
                        </a:lnTo>
                        <a:lnTo>
                          <a:pt x="2162" y="11473"/>
                        </a:lnTo>
                        <a:lnTo>
                          <a:pt x="2277" y="11423"/>
                        </a:lnTo>
                        <a:lnTo>
                          <a:pt x="2367" y="11348"/>
                        </a:lnTo>
                        <a:lnTo>
                          <a:pt x="2442" y="11283"/>
                        </a:lnTo>
                        <a:lnTo>
                          <a:pt x="2492" y="11210"/>
                        </a:lnTo>
                        <a:lnTo>
                          <a:pt x="2577" y="11199"/>
                        </a:lnTo>
                        <a:lnTo>
                          <a:pt x="2630" y="11271"/>
                        </a:lnTo>
                        <a:lnTo>
                          <a:pt x="2700" y="11341"/>
                        </a:lnTo>
                        <a:lnTo>
                          <a:pt x="2793" y="11402"/>
                        </a:lnTo>
                        <a:lnTo>
                          <a:pt x="2900" y="11459"/>
                        </a:lnTo>
                        <a:lnTo>
                          <a:pt x="3026" y="11513"/>
                        </a:lnTo>
                        <a:lnTo>
                          <a:pt x="3167" y="11559"/>
                        </a:lnTo>
                        <a:lnTo>
                          <a:pt x="3311" y="11585"/>
                        </a:lnTo>
                        <a:lnTo>
                          <a:pt x="3471" y="11612"/>
                        </a:lnTo>
                        <a:lnTo>
                          <a:pt x="3629" y="11632"/>
                        </a:lnTo>
                        <a:lnTo>
                          <a:pt x="3794" y="11636"/>
                        </a:lnTo>
                        <a:lnTo>
                          <a:pt x="3966" y="11632"/>
                        </a:lnTo>
                        <a:lnTo>
                          <a:pt x="4128" y="11616"/>
                        </a:lnTo>
                        <a:lnTo>
                          <a:pt x="4290" y="11593"/>
                        </a:lnTo>
                        <a:lnTo>
                          <a:pt x="4439" y="11562"/>
                        </a:lnTo>
                        <a:lnTo>
                          <a:pt x="4580" y="11524"/>
                        </a:lnTo>
                        <a:lnTo>
                          <a:pt x="4700" y="11473"/>
                        </a:lnTo>
                        <a:lnTo>
                          <a:pt x="4819" y="11423"/>
                        </a:lnTo>
                        <a:lnTo>
                          <a:pt x="4911" y="11348"/>
                        </a:lnTo>
                        <a:lnTo>
                          <a:pt x="4991" y="11283"/>
                        </a:lnTo>
                        <a:lnTo>
                          <a:pt x="5042" y="11210"/>
                        </a:lnTo>
                        <a:lnTo>
                          <a:pt x="5122" y="11199"/>
                        </a:lnTo>
                        <a:lnTo>
                          <a:pt x="5176" y="11271"/>
                        </a:lnTo>
                        <a:lnTo>
                          <a:pt x="5238" y="11341"/>
                        </a:lnTo>
                        <a:lnTo>
                          <a:pt x="5335" y="11402"/>
                        </a:lnTo>
                        <a:lnTo>
                          <a:pt x="5446" y="11459"/>
                        </a:lnTo>
                        <a:lnTo>
                          <a:pt x="5575" y="11513"/>
                        </a:lnTo>
                        <a:lnTo>
                          <a:pt x="5714" y="11559"/>
                        </a:lnTo>
                        <a:lnTo>
                          <a:pt x="5854" y="11585"/>
                        </a:lnTo>
                        <a:lnTo>
                          <a:pt x="6013" y="11612"/>
                        </a:lnTo>
                        <a:lnTo>
                          <a:pt x="6171" y="11632"/>
                        </a:lnTo>
                        <a:lnTo>
                          <a:pt x="6347" y="11636"/>
                        </a:lnTo>
                        <a:lnTo>
                          <a:pt x="6516" y="11632"/>
                        </a:lnTo>
                        <a:lnTo>
                          <a:pt x="6680" y="11616"/>
                        </a:lnTo>
                        <a:lnTo>
                          <a:pt x="6839" y="11593"/>
                        </a:lnTo>
                        <a:lnTo>
                          <a:pt x="6993" y="11562"/>
                        </a:lnTo>
                        <a:lnTo>
                          <a:pt x="7128" y="11524"/>
                        </a:lnTo>
                        <a:lnTo>
                          <a:pt x="7250" y="11473"/>
                        </a:lnTo>
                        <a:lnTo>
                          <a:pt x="7365" y="11423"/>
                        </a:lnTo>
                        <a:lnTo>
                          <a:pt x="7457" y="11348"/>
                        </a:lnTo>
                        <a:lnTo>
                          <a:pt x="7530" y="11283"/>
                        </a:lnTo>
                        <a:lnTo>
                          <a:pt x="7587" y="11210"/>
                        </a:lnTo>
                        <a:lnTo>
                          <a:pt x="7621" y="11138"/>
                        </a:lnTo>
                        <a:lnTo>
                          <a:pt x="7634" y="11067"/>
                        </a:lnTo>
                        <a:lnTo>
                          <a:pt x="7634" y="11053"/>
                        </a:lnTo>
                        <a:lnTo>
                          <a:pt x="7652" y="10915"/>
                        </a:lnTo>
                        <a:lnTo>
                          <a:pt x="7652" y="1446"/>
                        </a:lnTo>
                        <a:lnTo>
                          <a:pt x="7473" y="1446"/>
                        </a:lnTo>
                        <a:lnTo>
                          <a:pt x="7473" y="4447"/>
                        </a:lnTo>
                        <a:lnTo>
                          <a:pt x="7473" y="4604"/>
                        </a:lnTo>
                        <a:close/>
                      </a:path>
                    </a:pathLst>
                  </a:custGeom>
                  <a:solidFill>
                    <a:srgbClr val="70230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</p:grpSp>
            <p:sp>
              <p:nvSpPr>
                <p:cNvPr id="298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4202" y="3621"/>
                  <a:ext cx="442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solidFill>
                        <a:prstClr val="black"/>
                      </a:solidFill>
                      <a:latin typeface="Times New Roman" pitchFamily="18" charset="0"/>
                    </a:rPr>
                    <a:t>Library</a:t>
                  </a:r>
                </a:p>
              </p:txBody>
            </p:sp>
          </p:grpSp>
          <p:grpSp>
            <p:nvGrpSpPr>
              <p:cNvPr id="135" name="Group 204"/>
              <p:cNvGrpSpPr>
                <a:grpSpLocks/>
              </p:cNvGrpSpPr>
              <p:nvPr/>
            </p:nvGrpSpPr>
            <p:grpSpPr bwMode="auto">
              <a:xfrm>
                <a:off x="4128" y="3168"/>
                <a:ext cx="825" cy="415"/>
                <a:chOff x="3005" y="3320"/>
                <a:chExt cx="825" cy="415"/>
              </a:xfrm>
            </p:grpSpPr>
            <p:graphicFrame>
              <p:nvGraphicFramePr>
                <p:cNvPr id="295" name="Object 6"/>
                <p:cNvGraphicFramePr>
                  <a:graphicFrameLocks noChangeAspect="1"/>
                </p:cNvGraphicFramePr>
                <p:nvPr/>
              </p:nvGraphicFramePr>
              <p:xfrm>
                <a:off x="3005" y="3320"/>
                <a:ext cx="673" cy="31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lip" r:id="rId25" imgW="5281613" imgH="2430463" progId="">
                        <p:embed/>
                      </p:oleObj>
                    </mc:Choice>
                    <mc:Fallback>
                      <p:oleObj name="Clip" r:id="rId25" imgW="5281613" imgH="2430463" progId="">
                        <p:embed/>
                        <p:pic>
                          <p:nvPicPr>
                            <p:cNvPr id="295" name="Object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005" y="3320"/>
                              <a:ext cx="673" cy="310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96" name="Text Box 206"/>
                <p:cNvSpPr txBox="1">
                  <a:spLocks noChangeArrowheads="1"/>
                </p:cNvSpPr>
                <p:nvPr/>
              </p:nvSpPr>
              <p:spPr bwMode="auto">
                <a:xfrm>
                  <a:off x="3011" y="3588"/>
                  <a:ext cx="819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prstClr val="white"/>
                      </a:solidFill>
                      <a:latin typeface="Times New Roman" pitchFamily="18" charset="0"/>
                    </a:rPr>
                    <a:t>Physical Facilities</a:t>
                  </a:r>
                </a:p>
              </p:txBody>
            </p:sp>
          </p:grpSp>
          <p:grpSp>
            <p:nvGrpSpPr>
              <p:cNvPr id="136" name="Group 207"/>
              <p:cNvGrpSpPr>
                <a:grpSpLocks/>
              </p:cNvGrpSpPr>
              <p:nvPr/>
            </p:nvGrpSpPr>
            <p:grpSpPr bwMode="auto">
              <a:xfrm>
                <a:off x="3696" y="3139"/>
                <a:ext cx="634" cy="466"/>
                <a:chOff x="3722" y="3304"/>
                <a:chExt cx="634" cy="466"/>
              </a:xfrm>
            </p:grpSpPr>
            <p:grpSp>
              <p:nvGrpSpPr>
                <p:cNvPr id="191" name="Group 208"/>
                <p:cNvGrpSpPr>
                  <a:grpSpLocks/>
                </p:cNvGrpSpPr>
                <p:nvPr/>
              </p:nvGrpSpPr>
              <p:grpSpPr bwMode="auto">
                <a:xfrm>
                  <a:off x="3864" y="3304"/>
                  <a:ext cx="242" cy="344"/>
                  <a:chOff x="2090" y="1180"/>
                  <a:chExt cx="1578" cy="2236"/>
                </a:xfrm>
              </p:grpSpPr>
              <p:sp>
                <p:nvSpPr>
                  <p:cNvPr id="193" name="Freeform 209"/>
                  <p:cNvSpPr>
                    <a:spLocks/>
                  </p:cNvSpPr>
                  <p:nvPr/>
                </p:nvSpPr>
                <p:spPr bwMode="auto">
                  <a:xfrm>
                    <a:off x="2826" y="1668"/>
                    <a:ext cx="653" cy="1505"/>
                  </a:xfrm>
                  <a:custGeom>
                    <a:avLst/>
                    <a:gdLst>
                      <a:gd name="T0" fmla="*/ 0 w 1307"/>
                      <a:gd name="T1" fmla="*/ 1 h 3010"/>
                      <a:gd name="T2" fmla="*/ 0 w 1307"/>
                      <a:gd name="T3" fmla="*/ 1 h 3010"/>
                      <a:gd name="T4" fmla="*/ 0 w 1307"/>
                      <a:gd name="T5" fmla="*/ 1 h 3010"/>
                      <a:gd name="T6" fmla="*/ 0 w 1307"/>
                      <a:gd name="T7" fmla="*/ 1 h 3010"/>
                      <a:gd name="T8" fmla="*/ 0 w 1307"/>
                      <a:gd name="T9" fmla="*/ 1 h 3010"/>
                      <a:gd name="T10" fmla="*/ 0 w 1307"/>
                      <a:gd name="T11" fmla="*/ 0 h 3010"/>
                      <a:gd name="T12" fmla="*/ 0 w 1307"/>
                      <a:gd name="T13" fmla="*/ 1 h 3010"/>
                      <a:gd name="T14" fmla="*/ 0 w 1307"/>
                      <a:gd name="T15" fmla="*/ 1 h 301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307"/>
                      <a:gd name="T25" fmla="*/ 0 h 3010"/>
                      <a:gd name="T26" fmla="*/ 1307 w 1307"/>
                      <a:gd name="T27" fmla="*/ 3010 h 301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307" h="3010">
                        <a:moveTo>
                          <a:pt x="707" y="1346"/>
                        </a:moveTo>
                        <a:lnTo>
                          <a:pt x="707" y="2408"/>
                        </a:lnTo>
                        <a:lnTo>
                          <a:pt x="494" y="3010"/>
                        </a:lnTo>
                        <a:lnTo>
                          <a:pt x="1307" y="3010"/>
                        </a:lnTo>
                        <a:lnTo>
                          <a:pt x="1307" y="462"/>
                        </a:lnTo>
                        <a:lnTo>
                          <a:pt x="458" y="0"/>
                        </a:lnTo>
                        <a:lnTo>
                          <a:pt x="0" y="920"/>
                        </a:lnTo>
                        <a:lnTo>
                          <a:pt x="707" y="1346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grpSp>
                <p:nvGrpSpPr>
                  <p:cNvPr id="194" name="Group 210"/>
                  <p:cNvGrpSpPr>
                    <a:grpSpLocks/>
                  </p:cNvGrpSpPr>
                  <p:nvPr/>
                </p:nvGrpSpPr>
                <p:grpSpPr bwMode="auto">
                  <a:xfrm>
                    <a:off x="2208" y="2315"/>
                    <a:ext cx="971" cy="806"/>
                    <a:chOff x="2208" y="2315"/>
                    <a:chExt cx="971" cy="806"/>
                  </a:xfrm>
                </p:grpSpPr>
                <p:grpSp>
                  <p:nvGrpSpPr>
                    <p:cNvPr id="288" name="Group 2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08" y="2500"/>
                      <a:ext cx="636" cy="621"/>
                      <a:chOff x="2208" y="2500"/>
                      <a:chExt cx="636" cy="621"/>
                    </a:xfrm>
                  </p:grpSpPr>
                  <p:sp>
                    <p:nvSpPr>
                      <p:cNvPr id="293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8" y="2500"/>
                        <a:ext cx="636" cy="621"/>
                      </a:xfrm>
                      <a:custGeom>
                        <a:avLst/>
                        <a:gdLst>
                          <a:gd name="T0" fmla="*/ 1 w 1270"/>
                          <a:gd name="T1" fmla="*/ 1 h 1241"/>
                          <a:gd name="T2" fmla="*/ 1 w 1270"/>
                          <a:gd name="T3" fmla="*/ 1 h 1241"/>
                          <a:gd name="T4" fmla="*/ 1 w 1270"/>
                          <a:gd name="T5" fmla="*/ 1 h 1241"/>
                          <a:gd name="T6" fmla="*/ 1 w 1270"/>
                          <a:gd name="T7" fmla="*/ 1 h 1241"/>
                          <a:gd name="T8" fmla="*/ 1 w 1270"/>
                          <a:gd name="T9" fmla="*/ 1 h 1241"/>
                          <a:gd name="T10" fmla="*/ 1 w 1270"/>
                          <a:gd name="T11" fmla="*/ 1 h 1241"/>
                          <a:gd name="T12" fmla="*/ 1 w 1270"/>
                          <a:gd name="T13" fmla="*/ 1 h 1241"/>
                          <a:gd name="T14" fmla="*/ 1 w 1270"/>
                          <a:gd name="T15" fmla="*/ 1 h 1241"/>
                          <a:gd name="T16" fmla="*/ 1 w 1270"/>
                          <a:gd name="T17" fmla="*/ 0 h 1241"/>
                          <a:gd name="T18" fmla="*/ 1 w 1270"/>
                          <a:gd name="T19" fmla="*/ 1 h 1241"/>
                          <a:gd name="T20" fmla="*/ 1 w 1270"/>
                          <a:gd name="T21" fmla="*/ 1 h 1241"/>
                          <a:gd name="T22" fmla="*/ 1 w 1270"/>
                          <a:gd name="T23" fmla="*/ 1 h 1241"/>
                          <a:gd name="T24" fmla="*/ 1 w 1270"/>
                          <a:gd name="T25" fmla="*/ 1 h 1241"/>
                          <a:gd name="T26" fmla="*/ 1 w 1270"/>
                          <a:gd name="T27" fmla="*/ 1 h 1241"/>
                          <a:gd name="T28" fmla="*/ 1 w 1270"/>
                          <a:gd name="T29" fmla="*/ 1 h 1241"/>
                          <a:gd name="T30" fmla="*/ 1 w 1270"/>
                          <a:gd name="T31" fmla="*/ 1 h 1241"/>
                          <a:gd name="T32" fmla="*/ 0 w 1270"/>
                          <a:gd name="T33" fmla="*/ 1 h 1241"/>
                          <a:gd name="T34" fmla="*/ 1 w 1270"/>
                          <a:gd name="T35" fmla="*/ 1 h 1241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270"/>
                          <a:gd name="T55" fmla="*/ 0 h 1241"/>
                          <a:gd name="T56" fmla="*/ 1270 w 1270"/>
                          <a:gd name="T57" fmla="*/ 1241 h 1241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270" h="1241">
                            <a:moveTo>
                              <a:pt x="42" y="574"/>
                            </a:moveTo>
                            <a:lnTo>
                              <a:pt x="669" y="889"/>
                            </a:lnTo>
                            <a:lnTo>
                              <a:pt x="635" y="956"/>
                            </a:lnTo>
                            <a:lnTo>
                              <a:pt x="740" y="1100"/>
                            </a:lnTo>
                            <a:lnTo>
                              <a:pt x="954" y="639"/>
                            </a:lnTo>
                            <a:lnTo>
                              <a:pt x="989" y="462"/>
                            </a:lnTo>
                            <a:lnTo>
                              <a:pt x="908" y="514"/>
                            </a:lnTo>
                            <a:lnTo>
                              <a:pt x="177" y="141"/>
                            </a:lnTo>
                            <a:lnTo>
                              <a:pt x="247" y="0"/>
                            </a:lnTo>
                            <a:lnTo>
                              <a:pt x="1095" y="390"/>
                            </a:lnTo>
                            <a:lnTo>
                              <a:pt x="1129" y="321"/>
                            </a:lnTo>
                            <a:lnTo>
                              <a:pt x="1270" y="390"/>
                            </a:lnTo>
                            <a:lnTo>
                              <a:pt x="1200" y="568"/>
                            </a:lnTo>
                            <a:lnTo>
                              <a:pt x="1023" y="709"/>
                            </a:lnTo>
                            <a:lnTo>
                              <a:pt x="774" y="1241"/>
                            </a:lnTo>
                            <a:lnTo>
                              <a:pt x="424" y="1030"/>
                            </a:lnTo>
                            <a:lnTo>
                              <a:pt x="0" y="673"/>
                            </a:lnTo>
                            <a:lnTo>
                              <a:pt x="42" y="574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sp>
                    <p:nvSpPr>
                      <p:cNvPr id="294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3" y="2786"/>
                        <a:ext cx="331" cy="194"/>
                      </a:xfrm>
                      <a:custGeom>
                        <a:avLst/>
                        <a:gdLst>
                          <a:gd name="T0" fmla="*/ 1 w 661"/>
                          <a:gd name="T1" fmla="*/ 0 h 388"/>
                          <a:gd name="T2" fmla="*/ 1 w 661"/>
                          <a:gd name="T3" fmla="*/ 1 h 388"/>
                          <a:gd name="T4" fmla="*/ 1 w 661"/>
                          <a:gd name="T5" fmla="*/ 1 h 388"/>
                          <a:gd name="T6" fmla="*/ 0 w 661"/>
                          <a:gd name="T7" fmla="*/ 1 h 388"/>
                          <a:gd name="T8" fmla="*/ 1 w 661"/>
                          <a:gd name="T9" fmla="*/ 0 h 38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61"/>
                          <a:gd name="T16" fmla="*/ 0 h 388"/>
                          <a:gd name="T17" fmla="*/ 661 w 661"/>
                          <a:gd name="T18" fmla="*/ 388 h 38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61" h="388">
                            <a:moveTo>
                              <a:pt x="32" y="0"/>
                            </a:moveTo>
                            <a:lnTo>
                              <a:pt x="661" y="317"/>
                            </a:lnTo>
                            <a:lnTo>
                              <a:pt x="625" y="388"/>
                            </a:lnTo>
                            <a:lnTo>
                              <a:pt x="0" y="73"/>
                            </a:lnTo>
                            <a:lnTo>
                              <a:pt x="32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</p:grpSp>
                <p:grpSp>
                  <p:nvGrpSpPr>
                    <p:cNvPr id="289" name="Group 2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61" y="2315"/>
                      <a:ext cx="918" cy="345"/>
                      <a:chOff x="2261" y="2315"/>
                      <a:chExt cx="918" cy="345"/>
                    </a:xfrm>
                  </p:grpSpPr>
                  <p:sp>
                    <p:nvSpPr>
                      <p:cNvPr id="291" name="Freeform 2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61" y="2315"/>
                        <a:ext cx="918" cy="345"/>
                      </a:xfrm>
                      <a:custGeom>
                        <a:avLst/>
                        <a:gdLst>
                          <a:gd name="T0" fmla="*/ 1 w 1836"/>
                          <a:gd name="T1" fmla="*/ 0 h 691"/>
                          <a:gd name="T2" fmla="*/ 1 w 1836"/>
                          <a:gd name="T3" fmla="*/ 0 h 691"/>
                          <a:gd name="T4" fmla="*/ 1 w 1836"/>
                          <a:gd name="T5" fmla="*/ 0 h 691"/>
                          <a:gd name="T6" fmla="*/ 1 w 1836"/>
                          <a:gd name="T7" fmla="*/ 0 h 691"/>
                          <a:gd name="T8" fmla="*/ 1 w 1836"/>
                          <a:gd name="T9" fmla="*/ 0 h 691"/>
                          <a:gd name="T10" fmla="*/ 0 w 1836"/>
                          <a:gd name="T11" fmla="*/ 0 h 691"/>
                          <a:gd name="T12" fmla="*/ 1 w 1836"/>
                          <a:gd name="T13" fmla="*/ 0 h 69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836"/>
                          <a:gd name="T22" fmla="*/ 0 h 691"/>
                          <a:gd name="T23" fmla="*/ 1836 w 1836"/>
                          <a:gd name="T24" fmla="*/ 691 h 69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836" h="691">
                            <a:moveTo>
                              <a:pt x="80" y="0"/>
                            </a:moveTo>
                            <a:lnTo>
                              <a:pt x="1173" y="549"/>
                            </a:lnTo>
                            <a:lnTo>
                              <a:pt x="1836" y="549"/>
                            </a:lnTo>
                            <a:lnTo>
                              <a:pt x="1836" y="691"/>
                            </a:lnTo>
                            <a:lnTo>
                              <a:pt x="1042" y="691"/>
                            </a:lnTo>
                            <a:lnTo>
                              <a:pt x="0" y="159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9F9F9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sp>
                    <p:nvSpPr>
                      <p:cNvPr id="292" name="Line 2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79" y="2377"/>
                        <a:ext cx="537" cy="269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</p:grpSp>
                <p:sp>
                  <p:nvSpPr>
                    <p:cNvPr id="290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2287" y="2421"/>
                      <a:ext cx="495" cy="292"/>
                    </a:xfrm>
                    <a:custGeom>
                      <a:avLst/>
                      <a:gdLst>
                        <a:gd name="T0" fmla="*/ 1 w 990"/>
                        <a:gd name="T1" fmla="*/ 0 h 583"/>
                        <a:gd name="T2" fmla="*/ 0 w 990"/>
                        <a:gd name="T3" fmla="*/ 1 h 583"/>
                        <a:gd name="T4" fmla="*/ 1 w 990"/>
                        <a:gd name="T5" fmla="*/ 1 h 583"/>
                        <a:gd name="T6" fmla="*/ 1 w 990"/>
                        <a:gd name="T7" fmla="*/ 1 h 583"/>
                        <a:gd name="T8" fmla="*/ 1 w 990"/>
                        <a:gd name="T9" fmla="*/ 0 h 58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990"/>
                        <a:gd name="T16" fmla="*/ 0 h 583"/>
                        <a:gd name="T17" fmla="*/ 990 w 990"/>
                        <a:gd name="T18" fmla="*/ 583 h 58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990" h="583">
                          <a:moveTo>
                            <a:pt x="54" y="0"/>
                          </a:moveTo>
                          <a:lnTo>
                            <a:pt x="0" y="113"/>
                          </a:lnTo>
                          <a:lnTo>
                            <a:pt x="938" y="583"/>
                          </a:lnTo>
                          <a:lnTo>
                            <a:pt x="990" y="468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</p:grpSp>
              <p:grpSp>
                <p:nvGrpSpPr>
                  <p:cNvPr id="195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2490" y="1180"/>
                    <a:ext cx="742" cy="1216"/>
                    <a:chOff x="2490" y="1180"/>
                    <a:chExt cx="742" cy="1216"/>
                  </a:xfrm>
                </p:grpSpPr>
                <p:sp>
                  <p:nvSpPr>
                    <p:cNvPr id="199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2543" y="2155"/>
                      <a:ext cx="213" cy="189"/>
                    </a:xfrm>
                    <a:custGeom>
                      <a:avLst/>
                      <a:gdLst>
                        <a:gd name="T0" fmla="*/ 1 w 426"/>
                        <a:gd name="T1" fmla="*/ 0 h 376"/>
                        <a:gd name="T2" fmla="*/ 0 w 426"/>
                        <a:gd name="T3" fmla="*/ 1 h 376"/>
                        <a:gd name="T4" fmla="*/ 1 w 426"/>
                        <a:gd name="T5" fmla="*/ 1 h 376"/>
                        <a:gd name="T6" fmla="*/ 1 w 426"/>
                        <a:gd name="T7" fmla="*/ 1 h 376"/>
                        <a:gd name="T8" fmla="*/ 1 w 426"/>
                        <a:gd name="T9" fmla="*/ 0 h 37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26"/>
                        <a:gd name="T16" fmla="*/ 0 h 376"/>
                        <a:gd name="T17" fmla="*/ 426 w 426"/>
                        <a:gd name="T18" fmla="*/ 376 h 37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26" h="376">
                          <a:moveTo>
                            <a:pt x="105" y="0"/>
                          </a:moveTo>
                          <a:lnTo>
                            <a:pt x="0" y="213"/>
                          </a:lnTo>
                          <a:lnTo>
                            <a:pt x="326" y="376"/>
                          </a:lnTo>
                          <a:lnTo>
                            <a:pt x="426" y="177"/>
                          </a:lnTo>
                          <a:lnTo>
                            <a:pt x="105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  <p:grpSp>
                  <p:nvGrpSpPr>
                    <p:cNvPr id="2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14" y="1545"/>
                      <a:ext cx="459" cy="637"/>
                      <a:chOff x="2614" y="1545"/>
                      <a:chExt cx="459" cy="637"/>
                    </a:xfrm>
                  </p:grpSpPr>
                  <p:sp>
                    <p:nvSpPr>
                      <p:cNvPr id="286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14" y="1545"/>
                        <a:ext cx="459" cy="637"/>
                      </a:xfrm>
                      <a:custGeom>
                        <a:avLst/>
                        <a:gdLst>
                          <a:gd name="T0" fmla="*/ 1 w 918"/>
                          <a:gd name="T1" fmla="*/ 0 h 1275"/>
                          <a:gd name="T2" fmla="*/ 1 w 918"/>
                          <a:gd name="T3" fmla="*/ 0 h 1275"/>
                          <a:gd name="T4" fmla="*/ 1 w 918"/>
                          <a:gd name="T5" fmla="*/ 0 h 1275"/>
                          <a:gd name="T6" fmla="*/ 0 w 918"/>
                          <a:gd name="T7" fmla="*/ 0 h 1275"/>
                          <a:gd name="T8" fmla="*/ 1 w 918"/>
                          <a:gd name="T9" fmla="*/ 0 h 127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18"/>
                          <a:gd name="T16" fmla="*/ 0 h 1275"/>
                          <a:gd name="T17" fmla="*/ 918 w 918"/>
                          <a:gd name="T18" fmla="*/ 1275 h 127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18" h="1275">
                            <a:moveTo>
                              <a:pt x="530" y="0"/>
                            </a:moveTo>
                            <a:lnTo>
                              <a:pt x="918" y="211"/>
                            </a:lnTo>
                            <a:lnTo>
                              <a:pt x="390" y="1275"/>
                            </a:lnTo>
                            <a:lnTo>
                              <a:pt x="0" y="1061"/>
                            </a:lnTo>
                            <a:lnTo>
                              <a:pt x="530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sp>
                    <p:nvSpPr>
                      <p:cNvPr id="287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667" y="1598"/>
                        <a:ext cx="299" cy="531"/>
                      </a:xfrm>
                      <a:custGeom>
                        <a:avLst/>
                        <a:gdLst>
                          <a:gd name="T0" fmla="*/ 1 w 597"/>
                          <a:gd name="T1" fmla="*/ 0 h 1062"/>
                          <a:gd name="T2" fmla="*/ 0 w 597"/>
                          <a:gd name="T3" fmla="*/ 1 h 1062"/>
                          <a:gd name="T4" fmla="*/ 1 w 597"/>
                          <a:gd name="T5" fmla="*/ 1 h 1062"/>
                          <a:gd name="T6" fmla="*/ 1 w 597"/>
                          <a:gd name="T7" fmla="*/ 1 h 1062"/>
                          <a:gd name="T8" fmla="*/ 1 w 597"/>
                          <a:gd name="T9" fmla="*/ 0 h 106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7"/>
                          <a:gd name="T16" fmla="*/ 0 h 1062"/>
                          <a:gd name="T17" fmla="*/ 597 w 597"/>
                          <a:gd name="T18" fmla="*/ 1062 h 106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7" h="1062">
                            <a:moveTo>
                              <a:pt x="529" y="0"/>
                            </a:moveTo>
                            <a:lnTo>
                              <a:pt x="0" y="1026"/>
                            </a:lnTo>
                            <a:lnTo>
                              <a:pt x="71" y="1062"/>
                            </a:lnTo>
                            <a:lnTo>
                              <a:pt x="597" y="40"/>
                            </a:lnTo>
                            <a:lnTo>
                              <a:pt x="529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</p:grpSp>
                <p:grpSp>
                  <p:nvGrpSpPr>
                    <p:cNvPr id="201" name="Group 2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44" y="1180"/>
                      <a:ext cx="388" cy="506"/>
                      <a:chOff x="2844" y="1180"/>
                      <a:chExt cx="388" cy="506"/>
                    </a:xfrm>
                  </p:grpSpPr>
                  <p:sp>
                    <p:nvSpPr>
                      <p:cNvPr id="237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010" y="1233"/>
                        <a:ext cx="177" cy="223"/>
                      </a:xfrm>
                      <a:custGeom>
                        <a:avLst/>
                        <a:gdLst>
                          <a:gd name="T0" fmla="*/ 1 w 354"/>
                          <a:gd name="T1" fmla="*/ 0 h 446"/>
                          <a:gd name="T2" fmla="*/ 0 w 354"/>
                          <a:gd name="T3" fmla="*/ 1 h 446"/>
                          <a:gd name="T4" fmla="*/ 1 w 354"/>
                          <a:gd name="T5" fmla="*/ 1 h 446"/>
                          <a:gd name="T6" fmla="*/ 1 w 354"/>
                          <a:gd name="T7" fmla="*/ 1 h 446"/>
                          <a:gd name="T8" fmla="*/ 1 w 354"/>
                          <a:gd name="T9" fmla="*/ 0 h 44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54"/>
                          <a:gd name="T16" fmla="*/ 0 h 446"/>
                          <a:gd name="T17" fmla="*/ 354 w 354"/>
                          <a:gd name="T18" fmla="*/ 446 h 44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54" h="446">
                            <a:moveTo>
                              <a:pt x="179" y="0"/>
                            </a:moveTo>
                            <a:lnTo>
                              <a:pt x="0" y="327"/>
                            </a:lnTo>
                            <a:lnTo>
                              <a:pt x="205" y="446"/>
                            </a:lnTo>
                            <a:lnTo>
                              <a:pt x="354" y="88"/>
                            </a:lnTo>
                            <a:lnTo>
                              <a:pt x="179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sp>
                    <p:nvSpPr>
                      <p:cNvPr id="238" name="Freeform 2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36" y="1452"/>
                        <a:ext cx="155" cy="128"/>
                      </a:xfrm>
                      <a:custGeom>
                        <a:avLst/>
                        <a:gdLst>
                          <a:gd name="T0" fmla="*/ 1 w 309"/>
                          <a:gd name="T1" fmla="*/ 0 h 255"/>
                          <a:gd name="T2" fmla="*/ 0 w 309"/>
                          <a:gd name="T3" fmla="*/ 1 h 255"/>
                          <a:gd name="T4" fmla="*/ 1 w 309"/>
                          <a:gd name="T5" fmla="*/ 1 h 255"/>
                          <a:gd name="T6" fmla="*/ 1 w 309"/>
                          <a:gd name="T7" fmla="*/ 1 h 255"/>
                          <a:gd name="T8" fmla="*/ 1 w 309"/>
                          <a:gd name="T9" fmla="*/ 0 h 25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309"/>
                          <a:gd name="T16" fmla="*/ 0 h 255"/>
                          <a:gd name="T17" fmla="*/ 309 w 309"/>
                          <a:gd name="T18" fmla="*/ 255 h 25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309" h="255">
                            <a:moveTo>
                              <a:pt x="66" y="0"/>
                            </a:moveTo>
                            <a:lnTo>
                              <a:pt x="0" y="114"/>
                            </a:lnTo>
                            <a:lnTo>
                              <a:pt x="249" y="255"/>
                            </a:lnTo>
                            <a:lnTo>
                              <a:pt x="309" y="132"/>
                            </a:lnTo>
                            <a:lnTo>
                              <a:pt x="66" y="0"/>
                            </a:lnTo>
                            <a:close/>
                          </a:path>
                        </a:pathLst>
                      </a:cu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grpSp>
                    <p:nvGrpSpPr>
                      <p:cNvPr id="239" name="Group 2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4" y="1474"/>
                        <a:ext cx="281" cy="212"/>
                        <a:chOff x="2844" y="1474"/>
                        <a:chExt cx="281" cy="212"/>
                      </a:xfrm>
                    </p:grpSpPr>
                    <p:sp>
                      <p:nvSpPr>
                        <p:cNvPr id="273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4" y="1474"/>
                          <a:ext cx="281" cy="212"/>
                        </a:xfrm>
                        <a:custGeom>
                          <a:avLst/>
                          <a:gdLst>
                            <a:gd name="T0" fmla="*/ 0 w 564"/>
                            <a:gd name="T1" fmla="*/ 0 h 425"/>
                            <a:gd name="T2" fmla="*/ 0 w 564"/>
                            <a:gd name="T3" fmla="*/ 0 h 425"/>
                            <a:gd name="T4" fmla="*/ 0 w 564"/>
                            <a:gd name="T5" fmla="*/ 0 h 425"/>
                            <a:gd name="T6" fmla="*/ 0 w 564"/>
                            <a:gd name="T7" fmla="*/ 0 h 425"/>
                            <a:gd name="T8" fmla="*/ 0 w 564"/>
                            <a:gd name="T9" fmla="*/ 0 h 425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564"/>
                            <a:gd name="T16" fmla="*/ 0 h 425"/>
                            <a:gd name="T17" fmla="*/ 564 w 564"/>
                            <a:gd name="T18" fmla="*/ 425 h 425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564" h="425">
                              <a:moveTo>
                                <a:pt x="70" y="0"/>
                              </a:moveTo>
                              <a:lnTo>
                                <a:pt x="564" y="283"/>
                              </a:lnTo>
                              <a:lnTo>
                                <a:pt x="494" y="425"/>
                              </a:lnTo>
                              <a:lnTo>
                                <a:pt x="0" y="142"/>
                              </a:lnTo>
                              <a:lnTo>
                                <a:pt x="7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grpSp>
                      <p:nvGrpSpPr>
                        <p:cNvPr id="274" name="Group 22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57" y="1482"/>
                          <a:ext cx="257" cy="198"/>
                          <a:chOff x="2857" y="1482"/>
                          <a:chExt cx="257" cy="198"/>
                        </a:xfrm>
                      </p:grpSpPr>
                      <p:sp>
                        <p:nvSpPr>
                          <p:cNvPr id="275" name="Line 2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7" y="1482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6" name="Line 2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88" y="1499"/>
                            <a:ext cx="36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7" name="Line 2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611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8" name="Line 2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71" y="148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9" name="Line 2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11" y="1514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80" name="Line 2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4" y="1549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81" name="Line 2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6" y="1601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82" name="Line 2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9" y="1593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83" name="Line 2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31" y="1582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84" name="Line 23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10" y="1568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85" name="Line 2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0" y="1529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40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933" y="1369"/>
                        <a:ext cx="230" cy="178"/>
                        <a:chOff x="2933" y="1369"/>
                        <a:chExt cx="230" cy="178"/>
                      </a:xfrm>
                    </p:grpSpPr>
                    <p:sp>
                      <p:nvSpPr>
                        <p:cNvPr id="258" name="Freeform 2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369"/>
                          <a:ext cx="230" cy="178"/>
                        </a:xfrm>
                        <a:custGeom>
                          <a:avLst/>
                          <a:gdLst>
                            <a:gd name="T0" fmla="*/ 0 w 460"/>
                            <a:gd name="T1" fmla="*/ 0 h 357"/>
                            <a:gd name="T2" fmla="*/ 1 w 460"/>
                            <a:gd name="T3" fmla="*/ 0 h 357"/>
                            <a:gd name="T4" fmla="*/ 1 w 460"/>
                            <a:gd name="T5" fmla="*/ 0 h 357"/>
                            <a:gd name="T6" fmla="*/ 1 w 460"/>
                            <a:gd name="T7" fmla="*/ 0 h 357"/>
                            <a:gd name="T8" fmla="*/ 0 w 460"/>
                            <a:gd name="T9" fmla="*/ 0 h 357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0"/>
                            <a:gd name="T16" fmla="*/ 0 h 357"/>
                            <a:gd name="T17" fmla="*/ 460 w 460"/>
                            <a:gd name="T18" fmla="*/ 357 h 357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0" h="357">
                              <a:moveTo>
                                <a:pt x="0" y="138"/>
                              </a:moveTo>
                              <a:lnTo>
                                <a:pt x="385" y="357"/>
                              </a:lnTo>
                              <a:lnTo>
                                <a:pt x="460" y="213"/>
                              </a:lnTo>
                              <a:lnTo>
                                <a:pt x="68" y="0"/>
                              </a:lnTo>
                              <a:lnTo>
                                <a:pt x="0" y="13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grpSp>
                      <p:nvGrpSpPr>
                        <p:cNvPr id="259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942" y="1373"/>
                          <a:ext cx="211" cy="169"/>
                          <a:chOff x="2942" y="1373"/>
                          <a:chExt cx="211" cy="169"/>
                        </a:xfrm>
                      </p:grpSpPr>
                      <p:sp>
                        <p:nvSpPr>
                          <p:cNvPr id="260" name="Line 2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22" y="1418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1" name="Line 24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2" y="1380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2" name="Line 2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1" y="1456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3" name="Line 2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2" y="1373"/>
                            <a:ext cx="34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4" name="Line 24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5" y="1386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5" name="Line 24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00" y="1406"/>
                            <a:ext cx="35" cy="6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6" name="Line 24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0" y="1465"/>
                            <a:ext cx="35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7" name="Line 25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8" y="1471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8" name="Line 25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461"/>
                            <a:ext cx="36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69" name="Line 25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79" y="1448"/>
                            <a:ext cx="33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0" name="Line 25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81" y="1394"/>
                            <a:ext cx="35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1" name="Line 25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47" y="1430"/>
                            <a:ext cx="34" cy="7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72" name="Line 2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63" y="1441"/>
                            <a:ext cx="34" cy="7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241" name="Group 2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8" y="1180"/>
                        <a:ext cx="154" cy="110"/>
                        <a:chOff x="3078" y="1180"/>
                        <a:chExt cx="154" cy="110"/>
                      </a:xfrm>
                    </p:grpSpPr>
                    <p:sp>
                      <p:nvSpPr>
                        <p:cNvPr id="242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78" y="1180"/>
                          <a:ext cx="154" cy="110"/>
                        </a:xfrm>
                        <a:custGeom>
                          <a:avLst/>
                          <a:gdLst>
                            <a:gd name="T0" fmla="*/ 0 w 309"/>
                            <a:gd name="T1" fmla="*/ 1 h 219"/>
                            <a:gd name="T2" fmla="*/ 0 w 309"/>
                            <a:gd name="T3" fmla="*/ 1 h 219"/>
                            <a:gd name="T4" fmla="*/ 0 w 309"/>
                            <a:gd name="T5" fmla="*/ 1 h 219"/>
                            <a:gd name="T6" fmla="*/ 0 w 309"/>
                            <a:gd name="T7" fmla="*/ 0 h 219"/>
                            <a:gd name="T8" fmla="*/ 0 w 309"/>
                            <a:gd name="T9" fmla="*/ 1 h 219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309"/>
                            <a:gd name="T16" fmla="*/ 0 h 219"/>
                            <a:gd name="T17" fmla="*/ 309 w 309"/>
                            <a:gd name="T18" fmla="*/ 219 h 219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309" h="219">
                              <a:moveTo>
                                <a:pt x="0" y="85"/>
                              </a:moveTo>
                              <a:lnTo>
                                <a:pt x="263" y="219"/>
                              </a:lnTo>
                              <a:lnTo>
                                <a:pt x="309" y="131"/>
                              </a:lnTo>
                              <a:lnTo>
                                <a:pt x="42" y="0"/>
                              </a:lnTo>
                              <a:lnTo>
                                <a:pt x="0" y="8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grpSp>
                      <p:nvGrpSpPr>
                        <p:cNvPr id="243" name="Group 2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82" y="1182"/>
                          <a:ext cx="144" cy="105"/>
                          <a:chOff x="3082" y="1182"/>
                          <a:chExt cx="144" cy="105"/>
                        </a:xfrm>
                      </p:grpSpPr>
                      <p:sp>
                        <p:nvSpPr>
                          <p:cNvPr id="244" name="Line 2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2" y="1182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45" name="Line 2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205" y="1245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46" name="Line 2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87" y="1185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47" name="Line 2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9" y="1241"/>
                            <a:ext cx="22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48" name="Line 26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093" y="1188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49" name="Line 2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0" y="1192"/>
                            <a:ext cx="21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0" name="Line 2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93" y="1238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1" name="Line 26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85" y="123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2" name="Line 2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08" y="1196"/>
                            <a:ext cx="23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3" name="Line 2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75" y="1229"/>
                            <a:ext cx="23" cy="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4" name="Line 2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19" y="1201"/>
                            <a:ext cx="21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5" name="Line 2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64" y="1224"/>
                            <a:ext cx="22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6" name="Line 2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33" y="1208"/>
                            <a:ext cx="20" cy="42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  <p:sp>
                        <p:nvSpPr>
                          <p:cNvPr id="257" name="Line 2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48" y="1216"/>
                            <a:ext cx="22" cy="41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>
                              <a:solidFill>
                                <a:prstClr val="black"/>
                              </a:solidFill>
                              <a:latin typeface="Lucida Sans Unicode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02" name="Group 2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490" y="2245"/>
                      <a:ext cx="251" cy="151"/>
                      <a:chOff x="2490" y="2245"/>
                      <a:chExt cx="251" cy="151"/>
                    </a:xfrm>
                  </p:grpSpPr>
                  <p:sp>
                    <p:nvSpPr>
                      <p:cNvPr id="219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90" y="2245"/>
                        <a:ext cx="251" cy="151"/>
                      </a:xfrm>
                      <a:custGeom>
                        <a:avLst/>
                        <a:gdLst>
                          <a:gd name="T0" fmla="*/ 1 w 502"/>
                          <a:gd name="T1" fmla="*/ 0 h 303"/>
                          <a:gd name="T2" fmla="*/ 1 w 502"/>
                          <a:gd name="T3" fmla="*/ 0 h 303"/>
                          <a:gd name="T4" fmla="*/ 1 w 502"/>
                          <a:gd name="T5" fmla="*/ 0 h 303"/>
                          <a:gd name="T6" fmla="*/ 0 w 502"/>
                          <a:gd name="T7" fmla="*/ 0 h 303"/>
                          <a:gd name="T8" fmla="*/ 1 w 502"/>
                          <a:gd name="T9" fmla="*/ 0 h 30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02"/>
                          <a:gd name="T16" fmla="*/ 0 h 303"/>
                          <a:gd name="T17" fmla="*/ 502 w 502"/>
                          <a:gd name="T18" fmla="*/ 303 h 30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02" h="303">
                            <a:moveTo>
                              <a:pt x="36" y="0"/>
                            </a:moveTo>
                            <a:lnTo>
                              <a:pt x="502" y="235"/>
                            </a:lnTo>
                            <a:lnTo>
                              <a:pt x="468" y="303"/>
                            </a:lnTo>
                            <a:lnTo>
                              <a:pt x="0" y="70"/>
                            </a:lnTo>
                            <a:lnTo>
                              <a:pt x="36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grpSp>
                    <p:nvGrpSpPr>
                      <p:cNvPr id="220" name="Group 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00" y="2251"/>
                        <a:ext cx="233" cy="141"/>
                        <a:chOff x="2500" y="2251"/>
                        <a:chExt cx="233" cy="141"/>
                      </a:xfrm>
                    </p:grpSpPr>
                    <p:sp>
                      <p:nvSpPr>
                        <p:cNvPr id="221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00" y="2251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2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10" y="2256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3" name="Line 2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8" y="2359"/>
                          <a:ext cx="15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4" name="Line 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20" y="2260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5" name="Line 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34" y="2268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6" name="Line 2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3" y="2277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7" name="Line 2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4" y="228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8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93" y="2296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29" name="Line 2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0" y="2356"/>
                          <a:ext cx="17" cy="3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0" name="Line 2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9" y="2351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1" name="Line 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1" y="234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2" name="Line 2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81" y="2341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3" name="Line 2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69" y="2334"/>
                          <a:ext cx="16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4" name="Line 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2" y="2327"/>
                          <a:ext cx="17" cy="3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5" name="Line 2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4" y="2316"/>
                          <a:ext cx="17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36" name="Line 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13" y="2306"/>
                          <a:ext cx="16" cy="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03" name="Group 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43" y="2058"/>
                      <a:ext cx="300" cy="216"/>
                      <a:chOff x="2543" y="2058"/>
                      <a:chExt cx="300" cy="216"/>
                    </a:xfrm>
                  </p:grpSpPr>
                  <p:sp>
                    <p:nvSpPr>
                      <p:cNvPr id="204" name="Freeform 2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43" y="2058"/>
                        <a:ext cx="300" cy="216"/>
                      </a:xfrm>
                      <a:custGeom>
                        <a:avLst/>
                        <a:gdLst>
                          <a:gd name="T0" fmla="*/ 1 w 599"/>
                          <a:gd name="T1" fmla="*/ 0 h 432"/>
                          <a:gd name="T2" fmla="*/ 1 w 599"/>
                          <a:gd name="T3" fmla="*/ 1 h 432"/>
                          <a:gd name="T4" fmla="*/ 1 w 599"/>
                          <a:gd name="T5" fmla="*/ 1 h 432"/>
                          <a:gd name="T6" fmla="*/ 0 w 599"/>
                          <a:gd name="T7" fmla="*/ 1 h 432"/>
                          <a:gd name="T8" fmla="*/ 1 w 599"/>
                          <a:gd name="T9" fmla="*/ 0 h 43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599"/>
                          <a:gd name="T16" fmla="*/ 0 h 432"/>
                          <a:gd name="T17" fmla="*/ 599 w 599"/>
                          <a:gd name="T18" fmla="*/ 432 h 43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599" h="432">
                            <a:moveTo>
                              <a:pt x="71" y="0"/>
                            </a:moveTo>
                            <a:lnTo>
                              <a:pt x="599" y="288"/>
                            </a:lnTo>
                            <a:lnTo>
                              <a:pt x="529" y="432"/>
                            </a:lnTo>
                            <a:lnTo>
                              <a:pt x="0" y="141"/>
                            </a:lnTo>
                            <a:lnTo>
                              <a:pt x="71" y="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prstClr val="black"/>
                          </a:solidFill>
                          <a:latin typeface="Lucida Sans Unicode"/>
                        </a:endParaRPr>
                      </a:p>
                    </p:txBody>
                  </p:sp>
                  <p:grpSp>
                    <p:nvGrpSpPr>
                      <p:cNvPr id="205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56" y="2066"/>
                        <a:ext cx="277" cy="202"/>
                        <a:chOff x="2556" y="2066"/>
                        <a:chExt cx="277" cy="202"/>
                      </a:xfrm>
                    </p:grpSpPr>
                    <p:sp>
                      <p:nvSpPr>
                        <p:cNvPr id="206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87" y="208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07" name="Line 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98" y="2197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08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70" y="2074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09" name="Line 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08" y="2093"/>
                          <a:ext cx="34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0" name="Line 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58" y="2122"/>
                          <a:ext cx="35" cy="69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1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87" y="2191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2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73" y="2184"/>
                          <a:ext cx="3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3" name="Line 3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58" y="2175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4" name="Line 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92" y="2139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5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633" y="2106"/>
                          <a:ext cx="34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6" name="Line 3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39" y="2165"/>
                          <a:ext cx="35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7" name="Line 3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719" y="2152"/>
                          <a:ext cx="3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218" name="Line 3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556" y="2066"/>
                          <a:ext cx="35" cy="6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96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2090" y="3173"/>
                    <a:ext cx="1578" cy="243"/>
                    <a:chOff x="2090" y="3173"/>
                    <a:chExt cx="1578" cy="243"/>
                  </a:xfrm>
                </p:grpSpPr>
                <p:sp>
                  <p:nvSpPr>
                    <p:cNvPr id="197" name="Rectangle 3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90" y="3301"/>
                      <a:ext cx="1578" cy="115"/>
                    </a:xfrm>
                    <a:prstGeom prst="rect">
                      <a:avLst/>
                    </a:prstGeom>
                    <a:solidFill>
                      <a:srgbClr val="5F5F5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  <p:sp>
                  <p:nvSpPr>
                    <p:cNvPr id="198" name="Rectangle 3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08" y="3173"/>
                      <a:ext cx="1341" cy="124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id-ID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</p:grpSp>
            </p:grpSp>
            <p:sp>
              <p:nvSpPr>
                <p:cNvPr id="192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3722" y="3623"/>
                  <a:ext cx="63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prstClr val="white"/>
                      </a:solidFill>
                      <a:latin typeface="Times New Roman" pitchFamily="18" charset="0"/>
                    </a:rPr>
                    <a:t>Laboratories</a:t>
                  </a:r>
                </a:p>
              </p:txBody>
            </p:sp>
          </p:grpSp>
          <p:grpSp>
            <p:nvGrpSpPr>
              <p:cNvPr id="137" name="Group 312"/>
              <p:cNvGrpSpPr>
                <a:grpSpLocks/>
              </p:cNvGrpSpPr>
              <p:nvPr/>
            </p:nvGrpSpPr>
            <p:grpSpPr bwMode="auto">
              <a:xfrm>
                <a:off x="3628" y="2804"/>
                <a:ext cx="550" cy="395"/>
                <a:chOff x="1756" y="2546"/>
                <a:chExt cx="550" cy="395"/>
              </a:xfrm>
            </p:grpSpPr>
            <p:grpSp>
              <p:nvGrpSpPr>
                <p:cNvPr id="148" name="Group 313"/>
                <p:cNvGrpSpPr>
                  <a:grpSpLocks/>
                </p:cNvGrpSpPr>
                <p:nvPr/>
              </p:nvGrpSpPr>
              <p:grpSpPr bwMode="auto">
                <a:xfrm rot="1408920">
                  <a:off x="1756" y="2546"/>
                  <a:ext cx="500" cy="288"/>
                  <a:chOff x="1783" y="1309"/>
                  <a:chExt cx="2192" cy="2082"/>
                </a:xfrm>
              </p:grpSpPr>
              <p:grpSp>
                <p:nvGrpSpPr>
                  <p:cNvPr id="150" name="Group 314"/>
                  <p:cNvGrpSpPr>
                    <a:grpSpLocks/>
                  </p:cNvGrpSpPr>
                  <p:nvPr/>
                </p:nvGrpSpPr>
                <p:grpSpPr bwMode="auto">
                  <a:xfrm>
                    <a:off x="1783" y="1309"/>
                    <a:ext cx="2192" cy="2082"/>
                    <a:chOff x="1783" y="1309"/>
                    <a:chExt cx="2192" cy="2082"/>
                  </a:xfrm>
                </p:grpSpPr>
                <p:grpSp>
                  <p:nvGrpSpPr>
                    <p:cNvPr id="152" name="Group 3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83" y="1309"/>
                      <a:ext cx="2192" cy="2082"/>
                      <a:chOff x="1783" y="1309"/>
                      <a:chExt cx="2192" cy="2082"/>
                    </a:xfrm>
                  </p:grpSpPr>
                  <p:grpSp>
                    <p:nvGrpSpPr>
                      <p:cNvPr id="169" name="Group 3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83" y="1309"/>
                        <a:ext cx="2192" cy="2082"/>
                        <a:chOff x="1783" y="1309"/>
                        <a:chExt cx="2192" cy="2082"/>
                      </a:xfrm>
                    </p:grpSpPr>
                    <p:sp>
                      <p:nvSpPr>
                        <p:cNvPr id="173" name="Freeform 3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63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200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2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4" name="Freeform 3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92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3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5" name="Freeform 3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6" name="Freeform 3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4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7" name="Freeform 3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80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8" name="Freeform 3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70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0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0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9"/>
                              </a:lnTo>
                              <a:lnTo>
                                <a:pt x="2459" y="292"/>
                              </a:lnTo>
                              <a:lnTo>
                                <a:pt x="2276" y="418"/>
                              </a:lnTo>
                              <a:lnTo>
                                <a:pt x="2085" y="571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1"/>
                              </a:lnTo>
                              <a:lnTo>
                                <a:pt x="1084" y="1275"/>
                              </a:lnTo>
                              <a:lnTo>
                                <a:pt x="823" y="1428"/>
                              </a:lnTo>
                              <a:lnTo>
                                <a:pt x="534" y="1629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9" name="Freeform 3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73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0" name="Freeform 3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9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3"/>
                              </a:lnTo>
                              <a:lnTo>
                                <a:pt x="2276" y="417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1" name="Freeform 3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55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8"/>
                            <a:gd name="T2" fmla="*/ 1 w 4384"/>
                            <a:gd name="T3" fmla="*/ 0 h 2858"/>
                            <a:gd name="T4" fmla="*/ 1 w 4384"/>
                            <a:gd name="T5" fmla="*/ 0 h 2858"/>
                            <a:gd name="T6" fmla="*/ 1 w 4384"/>
                            <a:gd name="T7" fmla="*/ 0 h 2858"/>
                            <a:gd name="T8" fmla="*/ 1 w 4384"/>
                            <a:gd name="T9" fmla="*/ 0 h 2858"/>
                            <a:gd name="T10" fmla="*/ 1 w 4384"/>
                            <a:gd name="T11" fmla="*/ 0 h 2858"/>
                            <a:gd name="T12" fmla="*/ 1 w 4384"/>
                            <a:gd name="T13" fmla="*/ 0 h 2858"/>
                            <a:gd name="T14" fmla="*/ 1 w 4384"/>
                            <a:gd name="T15" fmla="*/ 0 h 2858"/>
                            <a:gd name="T16" fmla="*/ 1 w 4384"/>
                            <a:gd name="T17" fmla="*/ 0 h 2858"/>
                            <a:gd name="T18" fmla="*/ 1 w 4384"/>
                            <a:gd name="T19" fmla="*/ 0 h 2858"/>
                            <a:gd name="T20" fmla="*/ 1 w 4384"/>
                            <a:gd name="T21" fmla="*/ 0 h 2858"/>
                            <a:gd name="T22" fmla="*/ 1 w 4384"/>
                            <a:gd name="T23" fmla="*/ 0 h 2858"/>
                            <a:gd name="T24" fmla="*/ 1 w 4384"/>
                            <a:gd name="T25" fmla="*/ 0 h 2858"/>
                            <a:gd name="T26" fmla="*/ 1 w 4384"/>
                            <a:gd name="T27" fmla="*/ 0 h 2858"/>
                            <a:gd name="T28" fmla="*/ 1 w 4384"/>
                            <a:gd name="T29" fmla="*/ 0 h 2858"/>
                            <a:gd name="T30" fmla="*/ 1 w 4384"/>
                            <a:gd name="T31" fmla="*/ 0 h 2858"/>
                            <a:gd name="T32" fmla="*/ 1 w 4384"/>
                            <a:gd name="T33" fmla="*/ 0 h 2858"/>
                            <a:gd name="T34" fmla="*/ 1 w 4384"/>
                            <a:gd name="T35" fmla="*/ 0 h 2858"/>
                            <a:gd name="T36" fmla="*/ 1 w 4384"/>
                            <a:gd name="T37" fmla="*/ 0 h 2858"/>
                            <a:gd name="T38" fmla="*/ 1 w 4384"/>
                            <a:gd name="T39" fmla="*/ 0 h 2858"/>
                            <a:gd name="T40" fmla="*/ 1 w 4384"/>
                            <a:gd name="T41" fmla="*/ 0 h 2858"/>
                            <a:gd name="T42" fmla="*/ 1 w 4384"/>
                            <a:gd name="T43" fmla="*/ 0 h 2858"/>
                            <a:gd name="T44" fmla="*/ 1 w 4384"/>
                            <a:gd name="T45" fmla="*/ 0 h 2858"/>
                            <a:gd name="T46" fmla="*/ 1 w 4384"/>
                            <a:gd name="T47" fmla="*/ 0 h 2858"/>
                            <a:gd name="T48" fmla="*/ 1 w 4384"/>
                            <a:gd name="T49" fmla="*/ 0 h 2858"/>
                            <a:gd name="T50" fmla="*/ 1 w 4384"/>
                            <a:gd name="T51" fmla="*/ 0 h 2858"/>
                            <a:gd name="T52" fmla="*/ 0 w 4384"/>
                            <a:gd name="T53" fmla="*/ 0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6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6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2" name="Freeform 3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61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0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3" name="Freeform 3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78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6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4" name="Freeform 3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39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7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5" name="Freeform 3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501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0"/>
                              </a:lnTo>
                              <a:lnTo>
                                <a:pt x="2103" y="2398"/>
                              </a:lnTo>
                              <a:lnTo>
                                <a:pt x="2334" y="2197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9"/>
                              </a:lnTo>
                              <a:lnTo>
                                <a:pt x="3334" y="1436"/>
                              </a:lnTo>
                              <a:lnTo>
                                <a:pt x="3565" y="1263"/>
                              </a:lnTo>
                              <a:lnTo>
                                <a:pt x="3776" y="1119"/>
                              </a:lnTo>
                              <a:lnTo>
                                <a:pt x="3980" y="984"/>
                              </a:lnTo>
                              <a:lnTo>
                                <a:pt x="4181" y="848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0"/>
                              </a:lnTo>
                              <a:lnTo>
                                <a:pt x="2276" y="416"/>
                              </a:lnTo>
                              <a:lnTo>
                                <a:pt x="2085" y="569"/>
                              </a:lnTo>
                              <a:lnTo>
                                <a:pt x="1881" y="733"/>
                              </a:lnTo>
                              <a:lnTo>
                                <a:pt x="1680" y="906"/>
                              </a:lnTo>
                              <a:lnTo>
                                <a:pt x="1363" y="1099"/>
                              </a:lnTo>
                              <a:lnTo>
                                <a:pt x="1084" y="1273"/>
                              </a:lnTo>
                              <a:lnTo>
                                <a:pt x="823" y="1426"/>
                              </a:lnTo>
                              <a:lnTo>
                                <a:pt x="534" y="1629"/>
                              </a:lnTo>
                              <a:lnTo>
                                <a:pt x="275" y="1821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6" name="Freeform 3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62"/>
                          <a:ext cx="2192" cy="1429"/>
                        </a:xfrm>
                        <a:custGeom>
                          <a:avLst/>
                          <a:gdLst>
                            <a:gd name="T0" fmla="*/ 0 w 4384"/>
                            <a:gd name="T1" fmla="*/ 1 h 2857"/>
                            <a:gd name="T2" fmla="*/ 1 w 4384"/>
                            <a:gd name="T3" fmla="*/ 1 h 2857"/>
                            <a:gd name="T4" fmla="*/ 1 w 4384"/>
                            <a:gd name="T5" fmla="*/ 1 h 2857"/>
                            <a:gd name="T6" fmla="*/ 1 w 4384"/>
                            <a:gd name="T7" fmla="*/ 1 h 2857"/>
                            <a:gd name="T8" fmla="*/ 1 w 4384"/>
                            <a:gd name="T9" fmla="*/ 1 h 2857"/>
                            <a:gd name="T10" fmla="*/ 1 w 4384"/>
                            <a:gd name="T11" fmla="*/ 1 h 2857"/>
                            <a:gd name="T12" fmla="*/ 1 w 4384"/>
                            <a:gd name="T13" fmla="*/ 1 h 2857"/>
                            <a:gd name="T14" fmla="*/ 1 w 4384"/>
                            <a:gd name="T15" fmla="*/ 1 h 2857"/>
                            <a:gd name="T16" fmla="*/ 1 w 4384"/>
                            <a:gd name="T17" fmla="*/ 1 h 2857"/>
                            <a:gd name="T18" fmla="*/ 1 w 4384"/>
                            <a:gd name="T19" fmla="*/ 1 h 2857"/>
                            <a:gd name="T20" fmla="*/ 1 w 4384"/>
                            <a:gd name="T21" fmla="*/ 1 h 2857"/>
                            <a:gd name="T22" fmla="*/ 1 w 4384"/>
                            <a:gd name="T23" fmla="*/ 1 h 2857"/>
                            <a:gd name="T24" fmla="*/ 1 w 4384"/>
                            <a:gd name="T25" fmla="*/ 1 h 2857"/>
                            <a:gd name="T26" fmla="*/ 1 w 4384"/>
                            <a:gd name="T27" fmla="*/ 1 h 2857"/>
                            <a:gd name="T28" fmla="*/ 1 w 4384"/>
                            <a:gd name="T29" fmla="*/ 0 h 2857"/>
                            <a:gd name="T30" fmla="*/ 1 w 4384"/>
                            <a:gd name="T31" fmla="*/ 1 h 2857"/>
                            <a:gd name="T32" fmla="*/ 1 w 4384"/>
                            <a:gd name="T33" fmla="*/ 1 h 2857"/>
                            <a:gd name="T34" fmla="*/ 1 w 4384"/>
                            <a:gd name="T35" fmla="*/ 1 h 2857"/>
                            <a:gd name="T36" fmla="*/ 1 w 4384"/>
                            <a:gd name="T37" fmla="*/ 1 h 2857"/>
                            <a:gd name="T38" fmla="*/ 1 w 4384"/>
                            <a:gd name="T39" fmla="*/ 1 h 2857"/>
                            <a:gd name="T40" fmla="*/ 1 w 4384"/>
                            <a:gd name="T41" fmla="*/ 1 h 2857"/>
                            <a:gd name="T42" fmla="*/ 1 w 4384"/>
                            <a:gd name="T43" fmla="*/ 1 h 2857"/>
                            <a:gd name="T44" fmla="*/ 1 w 4384"/>
                            <a:gd name="T45" fmla="*/ 1 h 2857"/>
                            <a:gd name="T46" fmla="*/ 1 w 4384"/>
                            <a:gd name="T47" fmla="*/ 1 h 2857"/>
                            <a:gd name="T48" fmla="*/ 1 w 4384"/>
                            <a:gd name="T49" fmla="*/ 1 h 2857"/>
                            <a:gd name="T50" fmla="*/ 1 w 4384"/>
                            <a:gd name="T51" fmla="*/ 1 h 2857"/>
                            <a:gd name="T52" fmla="*/ 0 w 4384"/>
                            <a:gd name="T53" fmla="*/ 1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6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4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7" name="Freeform 3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424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3"/>
                              </a:lnTo>
                              <a:lnTo>
                                <a:pt x="3055" y="1640"/>
                              </a:lnTo>
                              <a:lnTo>
                                <a:pt x="3334" y="1439"/>
                              </a:lnTo>
                              <a:lnTo>
                                <a:pt x="3565" y="1265"/>
                              </a:lnTo>
                              <a:lnTo>
                                <a:pt x="3776" y="1120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5"/>
                              </a:lnTo>
                              <a:lnTo>
                                <a:pt x="2938" y="0"/>
                              </a:lnTo>
                              <a:lnTo>
                                <a:pt x="2700" y="140"/>
                              </a:lnTo>
                              <a:lnTo>
                                <a:pt x="2459" y="293"/>
                              </a:lnTo>
                              <a:lnTo>
                                <a:pt x="2276" y="419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9"/>
                              </a:lnTo>
                              <a:lnTo>
                                <a:pt x="1363" y="1102"/>
                              </a:lnTo>
                              <a:lnTo>
                                <a:pt x="1084" y="1275"/>
                              </a:lnTo>
                              <a:lnTo>
                                <a:pt x="823" y="1429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8" name="Freeform 3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86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8"/>
                            <a:gd name="T2" fmla="*/ 1 w 4384"/>
                            <a:gd name="T3" fmla="*/ 0 h 2858"/>
                            <a:gd name="T4" fmla="*/ 1 w 4384"/>
                            <a:gd name="T5" fmla="*/ 0 h 2858"/>
                            <a:gd name="T6" fmla="*/ 1 w 4384"/>
                            <a:gd name="T7" fmla="*/ 0 h 2858"/>
                            <a:gd name="T8" fmla="*/ 1 w 4384"/>
                            <a:gd name="T9" fmla="*/ 0 h 2858"/>
                            <a:gd name="T10" fmla="*/ 1 w 4384"/>
                            <a:gd name="T11" fmla="*/ 0 h 2858"/>
                            <a:gd name="T12" fmla="*/ 1 w 4384"/>
                            <a:gd name="T13" fmla="*/ 0 h 2858"/>
                            <a:gd name="T14" fmla="*/ 1 w 4384"/>
                            <a:gd name="T15" fmla="*/ 0 h 2858"/>
                            <a:gd name="T16" fmla="*/ 1 w 4384"/>
                            <a:gd name="T17" fmla="*/ 0 h 2858"/>
                            <a:gd name="T18" fmla="*/ 1 w 4384"/>
                            <a:gd name="T19" fmla="*/ 0 h 2858"/>
                            <a:gd name="T20" fmla="*/ 1 w 4384"/>
                            <a:gd name="T21" fmla="*/ 0 h 2858"/>
                            <a:gd name="T22" fmla="*/ 1 w 4384"/>
                            <a:gd name="T23" fmla="*/ 0 h 2858"/>
                            <a:gd name="T24" fmla="*/ 1 w 4384"/>
                            <a:gd name="T25" fmla="*/ 0 h 2858"/>
                            <a:gd name="T26" fmla="*/ 1 w 4384"/>
                            <a:gd name="T27" fmla="*/ 0 h 2858"/>
                            <a:gd name="T28" fmla="*/ 1 w 4384"/>
                            <a:gd name="T29" fmla="*/ 0 h 2858"/>
                            <a:gd name="T30" fmla="*/ 1 w 4384"/>
                            <a:gd name="T31" fmla="*/ 0 h 2858"/>
                            <a:gd name="T32" fmla="*/ 1 w 4384"/>
                            <a:gd name="T33" fmla="*/ 0 h 2858"/>
                            <a:gd name="T34" fmla="*/ 1 w 4384"/>
                            <a:gd name="T35" fmla="*/ 0 h 2858"/>
                            <a:gd name="T36" fmla="*/ 1 w 4384"/>
                            <a:gd name="T37" fmla="*/ 0 h 2858"/>
                            <a:gd name="T38" fmla="*/ 1 w 4384"/>
                            <a:gd name="T39" fmla="*/ 0 h 2858"/>
                            <a:gd name="T40" fmla="*/ 1 w 4384"/>
                            <a:gd name="T41" fmla="*/ 0 h 2858"/>
                            <a:gd name="T42" fmla="*/ 1 w 4384"/>
                            <a:gd name="T43" fmla="*/ 0 h 2858"/>
                            <a:gd name="T44" fmla="*/ 1 w 4384"/>
                            <a:gd name="T45" fmla="*/ 0 h 2858"/>
                            <a:gd name="T46" fmla="*/ 1 w 4384"/>
                            <a:gd name="T47" fmla="*/ 0 h 2858"/>
                            <a:gd name="T48" fmla="*/ 1 w 4384"/>
                            <a:gd name="T49" fmla="*/ 0 h 2858"/>
                            <a:gd name="T50" fmla="*/ 1 w 4384"/>
                            <a:gd name="T51" fmla="*/ 0 h 2858"/>
                            <a:gd name="T52" fmla="*/ 0 w 4384"/>
                            <a:gd name="T53" fmla="*/ 0 h 2858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8"/>
                            <a:gd name="T83" fmla="*/ 4384 w 4384"/>
                            <a:gd name="T84" fmla="*/ 2858 h 2858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8">
                              <a:moveTo>
                                <a:pt x="0" y="2053"/>
                              </a:moveTo>
                              <a:lnTo>
                                <a:pt x="1608" y="2858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7"/>
                              </a:lnTo>
                              <a:lnTo>
                                <a:pt x="2786" y="1831"/>
                              </a:lnTo>
                              <a:lnTo>
                                <a:pt x="3055" y="1640"/>
                              </a:lnTo>
                              <a:lnTo>
                                <a:pt x="3334" y="1437"/>
                              </a:lnTo>
                              <a:lnTo>
                                <a:pt x="3565" y="1264"/>
                              </a:lnTo>
                              <a:lnTo>
                                <a:pt x="3776" y="1120"/>
                              </a:lnTo>
                              <a:lnTo>
                                <a:pt x="3980" y="985"/>
                              </a:lnTo>
                              <a:lnTo>
                                <a:pt x="4181" y="851"/>
                              </a:lnTo>
                              <a:lnTo>
                                <a:pt x="4384" y="724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7"/>
                              </a:lnTo>
                              <a:lnTo>
                                <a:pt x="2085" y="570"/>
                              </a:lnTo>
                              <a:lnTo>
                                <a:pt x="1881" y="736"/>
                              </a:lnTo>
                              <a:lnTo>
                                <a:pt x="1680" y="909"/>
                              </a:lnTo>
                              <a:lnTo>
                                <a:pt x="1363" y="1100"/>
                              </a:lnTo>
                              <a:lnTo>
                                <a:pt x="1084" y="1274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2"/>
                              </a:lnTo>
                              <a:lnTo>
                                <a:pt x="0" y="20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89" name="Freeform 3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47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0 h 2857"/>
                            <a:gd name="T2" fmla="*/ 1 w 4384"/>
                            <a:gd name="T3" fmla="*/ 0 h 2857"/>
                            <a:gd name="T4" fmla="*/ 1 w 4384"/>
                            <a:gd name="T5" fmla="*/ 0 h 2857"/>
                            <a:gd name="T6" fmla="*/ 1 w 4384"/>
                            <a:gd name="T7" fmla="*/ 0 h 2857"/>
                            <a:gd name="T8" fmla="*/ 1 w 4384"/>
                            <a:gd name="T9" fmla="*/ 0 h 2857"/>
                            <a:gd name="T10" fmla="*/ 1 w 4384"/>
                            <a:gd name="T11" fmla="*/ 0 h 2857"/>
                            <a:gd name="T12" fmla="*/ 1 w 4384"/>
                            <a:gd name="T13" fmla="*/ 0 h 2857"/>
                            <a:gd name="T14" fmla="*/ 1 w 4384"/>
                            <a:gd name="T15" fmla="*/ 0 h 2857"/>
                            <a:gd name="T16" fmla="*/ 1 w 4384"/>
                            <a:gd name="T17" fmla="*/ 0 h 2857"/>
                            <a:gd name="T18" fmla="*/ 1 w 4384"/>
                            <a:gd name="T19" fmla="*/ 0 h 2857"/>
                            <a:gd name="T20" fmla="*/ 1 w 4384"/>
                            <a:gd name="T21" fmla="*/ 0 h 2857"/>
                            <a:gd name="T22" fmla="*/ 1 w 4384"/>
                            <a:gd name="T23" fmla="*/ 0 h 2857"/>
                            <a:gd name="T24" fmla="*/ 1 w 4384"/>
                            <a:gd name="T25" fmla="*/ 0 h 2857"/>
                            <a:gd name="T26" fmla="*/ 1 w 4384"/>
                            <a:gd name="T27" fmla="*/ 0 h 2857"/>
                            <a:gd name="T28" fmla="*/ 1 w 4384"/>
                            <a:gd name="T29" fmla="*/ 0 h 2857"/>
                            <a:gd name="T30" fmla="*/ 1 w 4384"/>
                            <a:gd name="T31" fmla="*/ 0 h 2857"/>
                            <a:gd name="T32" fmla="*/ 1 w 4384"/>
                            <a:gd name="T33" fmla="*/ 0 h 2857"/>
                            <a:gd name="T34" fmla="*/ 1 w 4384"/>
                            <a:gd name="T35" fmla="*/ 0 h 2857"/>
                            <a:gd name="T36" fmla="*/ 1 w 4384"/>
                            <a:gd name="T37" fmla="*/ 0 h 2857"/>
                            <a:gd name="T38" fmla="*/ 1 w 4384"/>
                            <a:gd name="T39" fmla="*/ 0 h 2857"/>
                            <a:gd name="T40" fmla="*/ 1 w 4384"/>
                            <a:gd name="T41" fmla="*/ 0 h 2857"/>
                            <a:gd name="T42" fmla="*/ 1 w 4384"/>
                            <a:gd name="T43" fmla="*/ 0 h 2857"/>
                            <a:gd name="T44" fmla="*/ 1 w 4384"/>
                            <a:gd name="T45" fmla="*/ 0 h 2857"/>
                            <a:gd name="T46" fmla="*/ 1 w 4384"/>
                            <a:gd name="T47" fmla="*/ 0 h 2857"/>
                            <a:gd name="T48" fmla="*/ 1 w 4384"/>
                            <a:gd name="T49" fmla="*/ 0 h 2857"/>
                            <a:gd name="T50" fmla="*/ 1 w 4384"/>
                            <a:gd name="T51" fmla="*/ 0 h 2857"/>
                            <a:gd name="T52" fmla="*/ 0 w 4384"/>
                            <a:gd name="T53" fmla="*/ 0 h 2857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7"/>
                            <a:gd name="T83" fmla="*/ 4384 w 4384"/>
                            <a:gd name="T84" fmla="*/ 2857 h 2857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7">
                              <a:moveTo>
                                <a:pt x="0" y="2052"/>
                              </a:moveTo>
                              <a:lnTo>
                                <a:pt x="1608" y="2857"/>
                              </a:lnTo>
                              <a:lnTo>
                                <a:pt x="1863" y="2622"/>
                              </a:lnTo>
                              <a:lnTo>
                                <a:pt x="2103" y="2401"/>
                              </a:lnTo>
                              <a:lnTo>
                                <a:pt x="2334" y="2197"/>
                              </a:lnTo>
                              <a:lnTo>
                                <a:pt x="2595" y="1986"/>
                              </a:lnTo>
                              <a:lnTo>
                                <a:pt x="2786" y="1833"/>
                              </a:lnTo>
                              <a:lnTo>
                                <a:pt x="3055" y="1639"/>
                              </a:lnTo>
                              <a:lnTo>
                                <a:pt x="3334" y="1438"/>
                              </a:lnTo>
                              <a:lnTo>
                                <a:pt x="3565" y="1265"/>
                              </a:lnTo>
                              <a:lnTo>
                                <a:pt x="3776" y="1119"/>
                              </a:lnTo>
                              <a:lnTo>
                                <a:pt x="3980" y="986"/>
                              </a:lnTo>
                              <a:lnTo>
                                <a:pt x="4181" y="851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7"/>
                              </a:lnTo>
                              <a:lnTo>
                                <a:pt x="2459" y="293"/>
                              </a:lnTo>
                              <a:lnTo>
                                <a:pt x="2276" y="416"/>
                              </a:lnTo>
                              <a:lnTo>
                                <a:pt x="2085" y="572"/>
                              </a:lnTo>
                              <a:lnTo>
                                <a:pt x="1881" y="735"/>
                              </a:lnTo>
                              <a:lnTo>
                                <a:pt x="1680" y="908"/>
                              </a:lnTo>
                              <a:lnTo>
                                <a:pt x="1363" y="1100"/>
                              </a:lnTo>
                              <a:lnTo>
                                <a:pt x="1084" y="1273"/>
                              </a:lnTo>
                              <a:lnTo>
                                <a:pt x="823" y="1428"/>
                              </a:lnTo>
                              <a:lnTo>
                                <a:pt x="534" y="1630"/>
                              </a:lnTo>
                              <a:lnTo>
                                <a:pt x="275" y="1823"/>
                              </a:lnTo>
                              <a:lnTo>
                                <a:pt x="0" y="20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FFD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90" name="Freeform 3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83" y="1309"/>
                          <a:ext cx="2192" cy="1428"/>
                        </a:xfrm>
                        <a:custGeom>
                          <a:avLst/>
                          <a:gdLst>
                            <a:gd name="T0" fmla="*/ 0 w 4384"/>
                            <a:gd name="T1" fmla="*/ 1 h 2855"/>
                            <a:gd name="T2" fmla="*/ 1 w 4384"/>
                            <a:gd name="T3" fmla="*/ 1 h 2855"/>
                            <a:gd name="T4" fmla="*/ 1 w 4384"/>
                            <a:gd name="T5" fmla="*/ 1 h 2855"/>
                            <a:gd name="T6" fmla="*/ 1 w 4384"/>
                            <a:gd name="T7" fmla="*/ 1 h 2855"/>
                            <a:gd name="T8" fmla="*/ 1 w 4384"/>
                            <a:gd name="T9" fmla="*/ 1 h 2855"/>
                            <a:gd name="T10" fmla="*/ 1 w 4384"/>
                            <a:gd name="T11" fmla="*/ 1 h 2855"/>
                            <a:gd name="T12" fmla="*/ 1 w 4384"/>
                            <a:gd name="T13" fmla="*/ 1 h 2855"/>
                            <a:gd name="T14" fmla="*/ 1 w 4384"/>
                            <a:gd name="T15" fmla="*/ 1 h 2855"/>
                            <a:gd name="T16" fmla="*/ 1 w 4384"/>
                            <a:gd name="T17" fmla="*/ 1 h 2855"/>
                            <a:gd name="T18" fmla="*/ 1 w 4384"/>
                            <a:gd name="T19" fmla="*/ 1 h 2855"/>
                            <a:gd name="T20" fmla="*/ 1 w 4384"/>
                            <a:gd name="T21" fmla="*/ 1 h 2855"/>
                            <a:gd name="T22" fmla="*/ 1 w 4384"/>
                            <a:gd name="T23" fmla="*/ 1 h 2855"/>
                            <a:gd name="T24" fmla="*/ 1 w 4384"/>
                            <a:gd name="T25" fmla="*/ 1 h 2855"/>
                            <a:gd name="T26" fmla="*/ 1 w 4384"/>
                            <a:gd name="T27" fmla="*/ 1 h 2855"/>
                            <a:gd name="T28" fmla="*/ 1 w 4384"/>
                            <a:gd name="T29" fmla="*/ 0 h 2855"/>
                            <a:gd name="T30" fmla="*/ 1 w 4384"/>
                            <a:gd name="T31" fmla="*/ 1 h 2855"/>
                            <a:gd name="T32" fmla="*/ 1 w 4384"/>
                            <a:gd name="T33" fmla="*/ 1 h 2855"/>
                            <a:gd name="T34" fmla="*/ 1 w 4384"/>
                            <a:gd name="T35" fmla="*/ 1 h 2855"/>
                            <a:gd name="T36" fmla="*/ 1 w 4384"/>
                            <a:gd name="T37" fmla="*/ 1 h 2855"/>
                            <a:gd name="T38" fmla="*/ 1 w 4384"/>
                            <a:gd name="T39" fmla="*/ 1 h 2855"/>
                            <a:gd name="T40" fmla="*/ 1 w 4384"/>
                            <a:gd name="T41" fmla="*/ 1 h 2855"/>
                            <a:gd name="T42" fmla="*/ 1 w 4384"/>
                            <a:gd name="T43" fmla="*/ 1 h 2855"/>
                            <a:gd name="T44" fmla="*/ 1 w 4384"/>
                            <a:gd name="T45" fmla="*/ 1 h 2855"/>
                            <a:gd name="T46" fmla="*/ 1 w 4384"/>
                            <a:gd name="T47" fmla="*/ 1 h 2855"/>
                            <a:gd name="T48" fmla="*/ 1 w 4384"/>
                            <a:gd name="T49" fmla="*/ 1 h 2855"/>
                            <a:gd name="T50" fmla="*/ 1 w 4384"/>
                            <a:gd name="T51" fmla="*/ 1 h 2855"/>
                            <a:gd name="T52" fmla="*/ 0 w 4384"/>
                            <a:gd name="T53" fmla="*/ 1 h 28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4384"/>
                            <a:gd name="T82" fmla="*/ 0 h 2855"/>
                            <a:gd name="T83" fmla="*/ 4384 w 4384"/>
                            <a:gd name="T84" fmla="*/ 2855 h 28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4384" h="2855">
                              <a:moveTo>
                                <a:pt x="0" y="2050"/>
                              </a:moveTo>
                              <a:lnTo>
                                <a:pt x="1608" y="2855"/>
                              </a:lnTo>
                              <a:lnTo>
                                <a:pt x="1863" y="2620"/>
                              </a:lnTo>
                              <a:lnTo>
                                <a:pt x="2103" y="2399"/>
                              </a:lnTo>
                              <a:lnTo>
                                <a:pt x="2334" y="2198"/>
                              </a:lnTo>
                              <a:lnTo>
                                <a:pt x="2595" y="1984"/>
                              </a:lnTo>
                              <a:lnTo>
                                <a:pt x="2786" y="1831"/>
                              </a:lnTo>
                              <a:lnTo>
                                <a:pt x="3055" y="1638"/>
                              </a:lnTo>
                              <a:lnTo>
                                <a:pt x="3334" y="1437"/>
                              </a:lnTo>
                              <a:lnTo>
                                <a:pt x="3565" y="1263"/>
                              </a:lnTo>
                              <a:lnTo>
                                <a:pt x="3776" y="1118"/>
                              </a:lnTo>
                              <a:lnTo>
                                <a:pt x="3980" y="984"/>
                              </a:lnTo>
                              <a:lnTo>
                                <a:pt x="4181" y="849"/>
                              </a:lnTo>
                              <a:lnTo>
                                <a:pt x="4384" y="723"/>
                              </a:lnTo>
                              <a:lnTo>
                                <a:pt x="2938" y="0"/>
                              </a:lnTo>
                              <a:lnTo>
                                <a:pt x="2700" y="138"/>
                              </a:lnTo>
                              <a:lnTo>
                                <a:pt x="2459" y="291"/>
                              </a:lnTo>
                              <a:lnTo>
                                <a:pt x="2276" y="416"/>
                              </a:lnTo>
                              <a:lnTo>
                                <a:pt x="2085" y="570"/>
                              </a:lnTo>
                              <a:lnTo>
                                <a:pt x="1881" y="733"/>
                              </a:lnTo>
                              <a:lnTo>
                                <a:pt x="1680" y="907"/>
                              </a:lnTo>
                              <a:lnTo>
                                <a:pt x="1363" y="1100"/>
                              </a:lnTo>
                              <a:lnTo>
                                <a:pt x="1084" y="1259"/>
                              </a:lnTo>
                              <a:lnTo>
                                <a:pt x="823" y="1427"/>
                              </a:lnTo>
                              <a:lnTo>
                                <a:pt x="534" y="1630"/>
                              </a:lnTo>
                              <a:lnTo>
                                <a:pt x="275" y="1821"/>
                              </a:lnTo>
                              <a:lnTo>
                                <a:pt x="0" y="205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  <p:grpSp>
                    <p:nvGrpSpPr>
                      <p:cNvPr id="170" name="Group 3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75" y="1428"/>
                        <a:ext cx="1807" cy="1177"/>
                        <a:chOff x="1975" y="1428"/>
                        <a:chExt cx="1807" cy="1177"/>
                      </a:xfrm>
                    </p:grpSpPr>
                    <p:sp>
                      <p:nvSpPr>
                        <p:cNvPr id="171" name="Freeform 3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75" y="1428"/>
                          <a:ext cx="1807" cy="1177"/>
                        </a:xfrm>
                        <a:custGeom>
                          <a:avLst/>
                          <a:gdLst>
                            <a:gd name="T0" fmla="*/ 0 w 3615"/>
                            <a:gd name="T1" fmla="*/ 0 h 2355"/>
                            <a:gd name="T2" fmla="*/ 0 w 3615"/>
                            <a:gd name="T3" fmla="*/ 0 h 2355"/>
                            <a:gd name="T4" fmla="*/ 0 w 3615"/>
                            <a:gd name="T5" fmla="*/ 0 h 2355"/>
                            <a:gd name="T6" fmla="*/ 0 w 3615"/>
                            <a:gd name="T7" fmla="*/ 0 h 2355"/>
                            <a:gd name="T8" fmla="*/ 0 w 3615"/>
                            <a:gd name="T9" fmla="*/ 0 h 2355"/>
                            <a:gd name="T10" fmla="*/ 0 w 3615"/>
                            <a:gd name="T11" fmla="*/ 0 h 2355"/>
                            <a:gd name="T12" fmla="*/ 0 w 3615"/>
                            <a:gd name="T13" fmla="*/ 0 h 2355"/>
                            <a:gd name="T14" fmla="*/ 0 w 3615"/>
                            <a:gd name="T15" fmla="*/ 0 h 2355"/>
                            <a:gd name="T16" fmla="*/ 0 w 3615"/>
                            <a:gd name="T17" fmla="*/ 0 h 2355"/>
                            <a:gd name="T18" fmla="*/ 0 w 3615"/>
                            <a:gd name="T19" fmla="*/ 0 h 2355"/>
                            <a:gd name="T20" fmla="*/ 0 w 3615"/>
                            <a:gd name="T21" fmla="*/ 0 h 2355"/>
                            <a:gd name="T22" fmla="*/ 0 w 3615"/>
                            <a:gd name="T23" fmla="*/ 0 h 2355"/>
                            <a:gd name="T24" fmla="*/ 0 w 3615"/>
                            <a:gd name="T25" fmla="*/ 0 h 2355"/>
                            <a:gd name="T26" fmla="*/ 0 w 3615"/>
                            <a:gd name="T27" fmla="*/ 0 h 2355"/>
                            <a:gd name="T28" fmla="*/ 0 w 3615"/>
                            <a:gd name="T29" fmla="*/ 0 h 2355"/>
                            <a:gd name="T30" fmla="*/ 0 w 3615"/>
                            <a:gd name="T31" fmla="*/ 0 h 2355"/>
                            <a:gd name="T32" fmla="*/ 0 w 3615"/>
                            <a:gd name="T33" fmla="*/ 0 h 2355"/>
                            <a:gd name="T34" fmla="*/ 0 w 3615"/>
                            <a:gd name="T35" fmla="*/ 0 h 2355"/>
                            <a:gd name="T36" fmla="*/ 0 w 3615"/>
                            <a:gd name="T37" fmla="*/ 0 h 2355"/>
                            <a:gd name="T38" fmla="*/ 0 w 3615"/>
                            <a:gd name="T39" fmla="*/ 0 h 2355"/>
                            <a:gd name="T40" fmla="*/ 0 w 3615"/>
                            <a:gd name="T41" fmla="*/ 0 h 2355"/>
                            <a:gd name="T42" fmla="*/ 0 w 3615"/>
                            <a:gd name="T43" fmla="*/ 0 h 2355"/>
                            <a:gd name="T44" fmla="*/ 0 w 3615"/>
                            <a:gd name="T45" fmla="*/ 0 h 2355"/>
                            <a:gd name="T46" fmla="*/ 0 w 3615"/>
                            <a:gd name="T47" fmla="*/ 0 h 2355"/>
                            <a:gd name="T48" fmla="*/ 0 w 3615"/>
                            <a:gd name="T49" fmla="*/ 0 h 2355"/>
                            <a:gd name="T50" fmla="*/ 0 w 3615"/>
                            <a:gd name="T51" fmla="*/ 0 h 2355"/>
                            <a:gd name="T52" fmla="*/ 0 w 3615"/>
                            <a:gd name="T53" fmla="*/ 0 h 2355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615"/>
                            <a:gd name="T82" fmla="*/ 0 h 2355"/>
                            <a:gd name="T83" fmla="*/ 3615 w 3615"/>
                            <a:gd name="T84" fmla="*/ 2355 h 2355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615" h="2355">
                              <a:moveTo>
                                <a:pt x="0" y="1690"/>
                              </a:moveTo>
                              <a:lnTo>
                                <a:pt x="1325" y="2355"/>
                              </a:lnTo>
                              <a:lnTo>
                                <a:pt x="1536" y="2160"/>
                              </a:lnTo>
                              <a:lnTo>
                                <a:pt x="1733" y="1977"/>
                              </a:lnTo>
                              <a:lnTo>
                                <a:pt x="1923" y="1811"/>
                              </a:lnTo>
                              <a:lnTo>
                                <a:pt x="2138" y="1638"/>
                              </a:lnTo>
                              <a:lnTo>
                                <a:pt x="2295" y="1508"/>
                              </a:lnTo>
                              <a:lnTo>
                                <a:pt x="2519" y="1351"/>
                              </a:lnTo>
                              <a:lnTo>
                                <a:pt x="2748" y="1186"/>
                              </a:lnTo>
                              <a:lnTo>
                                <a:pt x="2939" y="1040"/>
                              </a:lnTo>
                              <a:lnTo>
                                <a:pt x="3112" y="923"/>
                              </a:lnTo>
                              <a:lnTo>
                                <a:pt x="3280" y="811"/>
                              </a:lnTo>
                              <a:lnTo>
                                <a:pt x="3447" y="701"/>
                              </a:lnTo>
                              <a:lnTo>
                                <a:pt x="3615" y="594"/>
                              </a:lnTo>
                              <a:lnTo>
                                <a:pt x="2421" y="0"/>
                              </a:lnTo>
                              <a:lnTo>
                                <a:pt x="2226" y="112"/>
                              </a:lnTo>
                              <a:lnTo>
                                <a:pt x="2026" y="239"/>
                              </a:lnTo>
                              <a:lnTo>
                                <a:pt x="1875" y="343"/>
                              </a:lnTo>
                              <a:lnTo>
                                <a:pt x="1718" y="470"/>
                              </a:lnTo>
                              <a:lnTo>
                                <a:pt x="1550" y="604"/>
                              </a:lnTo>
                              <a:lnTo>
                                <a:pt x="1385" y="747"/>
                              </a:lnTo>
                              <a:lnTo>
                                <a:pt x="1122" y="907"/>
                              </a:lnTo>
                              <a:lnTo>
                                <a:pt x="918" y="1022"/>
                              </a:lnTo>
                              <a:lnTo>
                                <a:pt x="677" y="1178"/>
                              </a:lnTo>
                              <a:lnTo>
                                <a:pt x="440" y="1343"/>
                              </a:lnTo>
                              <a:lnTo>
                                <a:pt x="225" y="1500"/>
                              </a:lnTo>
                              <a:lnTo>
                                <a:pt x="0" y="1690"/>
                              </a:lnTo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72" name="Freeform 3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33" y="1460"/>
                          <a:ext cx="1697" cy="1111"/>
                        </a:xfrm>
                        <a:custGeom>
                          <a:avLst/>
                          <a:gdLst>
                            <a:gd name="T0" fmla="*/ 0 w 3394"/>
                            <a:gd name="T1" fmla="*/ 1 h 2221"/>
                            <a:gd name="T2" fmla="*/ 1 w 3394"/>
                            <a:gd name="T3" fmla="*/ 1 h 2221"/>
                            <a:gd name="T4" fmla="*/ 1 w 3394"/>
                            <a:gd name="T5" fmla="*/ 1 h 2221"/>
                            <a:gd name="T6" fmla="*/ 1 w 3394"/>
                            <a:gd name="T7" fmla="*/ 1 h 2221"/>
                            <a:gd name="T8" fmla="*/ 1 w 3394"/>
                            <a:gd name="T9" fmla="*/ 1 h 2221"/>
                            <a:gd name="T10" fmla="*/ 1 w 3394"/>
                            <a:gd name="T11" fmla="*/ 1 h 2221"/>
                            <a:gd name="T12" fmla="*/ 1 w 3394"/>
                            <a:gd name="T13" fmla="*/ 1 h 2221"/>
                            <a:gd name="T14" fmla="*/ 1 w 3394"/>
                            <a:gd name="T15" fmla="*/ 1 h 2221"/>
                            <a:gd name="T16" fmla="*/ 1 w 3394"/>
                            <a:gd name="T17" fmla="*/ 1 h 2221"/>
                            <a:gd name="T18" fmla="*/ 1 w 3394"/>
                            <a:gd name="T19" fmla="*/ 1 h 2221"/>
                            <a:gd name="T20" fmla="*/ 1 w 3394"/>
                            <a:gd name="T21" fmla="*/ 1 h 2221"/>
                            <a:gd name="T22" fmla="*/ 1 w 3394"/>
                            <a:gd name="T23" fmla="*/ 1 h 2221"/>
                            <a:gd name="T24" fmla="*/ 1 w 3394"/>
                            <a:gd name="T25" fmla="*/ 1 h 2221"/>
                            <a:gd name="T26" fmla="*/ 1 w 3394"/>
                            <a:gd name="T27" fmla="*/ 1 h 2221"/>
                            <a:gd name="T28" fmla="*/ 1 w 3394"/>
                            <a:gd name="T29" fmla="*/ 0 h 2221"/>
                            <a:gd name="T30" fmla="*/ 1 w 3394"/>
                            <a:gd name="T31" fmla="*/ 1 h 2221"/>
                            <a:gd name="T32" fmla="*/ 1 w 3394"/>
                            <a:gd name="T33" fmla="*/ 1 h 2221"/>
                            <a:gd name="T34" fmla="*/ 1 w 3394"/>
                            <a:gd name="T35" fmla="*/ 1 h 2221"/>
                            <a:gd name="T36" fmla="*/ 1 w 3394"/>
                            <a:gd name="T37" fmla="*/ 1 h 2221"/>
                            <a:gd name="T38" fmla="*/ 1 w 3394"/>
                            <a:gd name="T39" fmla="*/ 1 h 2221"/>
                            <a:gd name="T40" fmla="*/ 1 w 3394"/>
                            <a:gd name="T41" fmla="*/ 1 h 2221"/>
                            <a:gd name="T42" fmla="*/ 1 w 3394"/>
                            <a:gd name="T43" fmla="*/ 1 h 2221"/>
                            <a:gd name="T44" fmla="*/ 1 w 3394"/>
                            <a:gd name="T45" fmla="*/ 1 h 2221"/>
                            <a:gd name="T46" fmla="*/ 1 w 3394"/>
                            <a:gd name="T47" fmla="*/ 1 h 2221"/>
                            <a:gd name="T48" fmla="*/ 1 w 3394"/>
                            <a:gd name="T49" fmla="*/ 1 h 2221"/>
                            <a:gd name="T50" fmla="*/ 1 w 3394"/>
                            <a:gd name="T51" fmla="*/ 1 h 2221"/>
                            <a:gd name="T52" fmla="*/ 0 w 3394"/>
                            <a:gd name="T53" fmla="*/ 1 h 2221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w 3394"/>
                            <a:gd name="T82" fmla="*/ 0 h 2221"/>
                            <a:gd name="T83" fmla="*/ 3394 w 3394"/>
                            <a:gd name="T84" fmla="*/ 2221 h 2221"/>
                          </a:gdLst>
                          <a:ahLst/>
                          <a:cxnLst>
                            <a:cxn ang="T54">
                              <a:pos x="T0" y="T1"/>
                            </a:cxn>
                            <a:cxn ang="T55">
                              <a:pos x="T2" y="T3"/>
                            </a:cxn>
                            <a:cxn ang="T56">
                              <a:pos x="T4" y="T5"/>
                            </a:cxn>
                            <a:cxn ang="T57">
                              <a:pos x="T6" y="T7"/>
                            </a:cxn>
                            <a:cxn ang="T58">
                              <a:pos x="T8" y="T9"/>
                            </a:cxn>
                            <a:cxn ang="T59">
                              <a:pos x="T10" y="T11"/>
                            </a:cxn>
                            <a:cxn ang="T60">
                              <a:pos x="T12" y="T13"/>
                            </a:cxn>
                            <a:cxn ang="T61">
                              <a:pos x="T14" y="T15"/>
                            </a:cxn>
                            <a:cxn ang="T62">
                              <a:pos x="T16" y="T17"/>
                            </a:cxn>
                            <a:cxn ang="T63">
                              <a:pos x="T18" y="T19"/>
                            </a:cxn>
                            <a:cxn ang="T64">
                              <a:pos x="T20" y="T21"/>
                            </a:cxn>
                            <a:cxn ang="T65">
                              <a:pos x="T22" y="T23"/>
                            </a:cxn>
                            <a:cxn ang="T66">
                              <a:pos x="T24" y="T25"/>
                            </a:cxn>
                            <a:cxn ang="T67">
                              <a:pos x="T26" y="T27"/>
                            </a:cxn>
                            <a:cxn ang="T68">
                              <a:pos x="T28" y="T29"/>
                            </a:cxn>
                            <a:cxn ang="T69">
                              <a:pos x="T30" y="T31"/>
                            </a:cxn>
                            <a:cxn ang="T70">
                              <a:pos x="T32" y="T33"/>
                            </a:cxn>
                            <a:cxn ang="T71">
                              <a:pos x="T34" y="T35"/>
                            </a:cxn>
                            <a:cxn ang="T72">
                              <a:pos x="T36" y="T37"/>
                            </a:cxn>
                            <a:cxn ang="T73">
                              <a:pos x="T38" y="T39"/>
                            </a:cxn>
                            <a:cxn ang="T74">
                              <a:pos x="T40" y="T41"/>
                            </a:cxn>
                            <a:cxn ang="T75">
                              <a:pos x="T42" y="T43"/>
                            </a:cxn>
                            <a:cxn ang="T76">
                              <a:pos x="T44" y="T45"/>
                            </a:cxn>
                            <a:cxn ang="T77">
                              <a:pos x="T46" y="T47"/>
                            </a:cxn>
                            <a:cxn ang="T78">
                              <a:pos x="T48" y="T49"/>
                            </a:cxn>
                            <a:cxn ang="T79">
                              <a:pos x="T50" y="T51"/>
                            </a:cxn>
                            <a:cxn ang="T80">
                              <a:pos x="T52" y="T53"/>
                            </a:cxn>
                          </a:cxnLst>
                          <a:rect l="T81" t="T82" r="T83" b="T84"/>
                          <a:pathLst>
                            <a:path w="3394" h="2221">
                              <a:moveTo>
                                <a:pt x="0" y="1612"/>
                              </a:moveTo>
                              <a:lnTo>
                                <a:pt x="1206" y="2221"/>
                              </a:lnTo>
                              <a:lnTo>
                                <a:pt x="1407" y="2022"/>
                              </a:lnTo>
                              <a:lnTo>
                                <a:pt x="1624" y="1831"/>
                              </a:lnTo>
                              <a:lnTo>
                                <a:pt x="1796" y="1679"/>
                              </a:lnTo>
                              <a:lnTo>
                                <a:pt x="1989" y="1524"/>
                              </a:lnTo>
                              <a:lnTo>
                                <a:pt x="2131" y="1409"/>
                              </a:lnTo>
                              <a:lnTo>
                                <a:pt x="2332" y="1267"/>
                              </a:lnTo>
                              <a:lnTo>
                                <a:pt x="2537" y="1118"/>
                              </a:lnTo>
                              <a:lnTo>
                                <a:pt x="2711" y="988"/>
                              </a:lnTo>
                              <a:lnTo>
                                <a:pt x="2868" y="881"/>
                              </a:lnTo>
                              <a:lnTo>
                                <a:pt x="3017" y="781"/>
                              </a:lnTo>
                              <a:lnTo>
                                <a:pt x="3195" y="667"/>
                              </a:lnTo>
                              <a:lnTo>
                                <a:pt x="3394" y="536"/>
                              </a:lnTo>
                              <a:lnTo>
                                <a:pt x="2308" y="0"/>
                              </a:lnTo>
                              <a:lnTo>
                                <a:pt x="2119" y="113"/>
                              </a:lnTo>
                              <a:lnTo>
                                <a:pt x="1927" y="229"/>
                              </a:lnTo>
                              <a:lnTo>
                                <a:pt x="1752" y="359"/>
                              </a:lnTo>
                              <a:lnTo>
                                <a:pt x="1610" y="472"/>
                              </a:lnTo>
                              <a:lnTo>
                                <a:pt x="1459" y="594"/>
                              </a:lnTo>
                              <a:lnTo>
                                <a:pt x="1312" y="723"/>
                              </a:lnTo>
                              <a:lnTo>
                                <a:pt x="1074" y="865"/>
                              </a:lnTo>
                              <a:lnTo>
                                <a:pt x="891" y="972"/>
                              </a:lnTo>
                              <a:lnTo>
                                <a:pt x="674" y="1110"/>
                              </a:lnTo>
                              <a:lnTo>
                                <a:pt x="473" y="1261"/>
                              </a:lnTo>
                              <a:lnTo>
                                <a:pt x="265" y="1414"/>
                              </a:lnTo>
                              <a:lnTo>
                                <a:pt x="0" y="16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FFFFF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53" name="Group 3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08" y="1498"/>
                      <a:ext cx="1553" cy="1019"/>
                      <a:chOff x="2108" y="1498"/>
                      <a:chExt cx="1553" cy="1019"/>
                    </a:xfrm>
                  </p:grpSpPr>
                  <p:grpSp>
                    <p:nvGrpSpPr>
                      <p:cNvPr id="154" name="Group 3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108" y="2159"/>
                        <a:ext cx="166" cy="121"/>
                        <a:chOff x="2108" y="2159"/>
                        <a:chExt cx="166" cy="121"/>
                      </a:xfrm>
                    </p:grpSpPr>
                    <p:sp>
                      <p:nvSpPr>
                        <p:cNvPr id="167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08" y="2159"/>
                          <a:ext cx="133" cy="10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68" name="Line 3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41" y="2176"/>
                          <a:ext cx="133" cy="10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  <p:grpSp>
                    <p:nvGrpSpPr>
                      <p:cNvPr id="155" name="Group 3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589" y="2390"/>
                        <a:ext cx="157" cy="127"/>
                        <a:chOff x="2589" y="2390"/>
                        <a:chExt cx="157" cy="127"/>
                      </a:xfrm>
                    </p:grpSpPr>
                    <p:sp>
                      <p:nvSpPr>
                        <p:cNvPr id="165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89" y="2390"/>
                          <a:ext cx="116" cy="107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66" name="Line 3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9" y="2409"/>
                          <a:ext cx="117" cy="10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  <p:grpSp>
                    <p:nvGrpSpPr>
                      <p:cNvPr id="156" name="Group 3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05" y="1709"/>
                        <a:ext cx="156" cy="97"/>
                        <a:chOff x="3505" y="1709"/>
                        <a:chExt cx="156" cy="97"/>
                      </a:xfrm>
                    </p:grpSpPr>
                    <p:sp>
                      <p:nvSpPr>
                        <p:cNvPr id="163" name="Line 3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45" y="1728"/>
                          <a:ext cx="116" cy="7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64" name="Line 3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505" y="1709"/>
                          <a:ext cx="116" cy="7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  <p:grpSp>
                    <p:nvGrpSpPr>
                      <p:cNvPr id="157" name="Group 3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77" y="1498"/>
                        <a:ext cx="147" cy="89"/>
                        <a:chOff x="3077" y="1498"/>
                        <a:chExt cx="147" cy="89"/>
                      </a:xfrm>
                    </p:grpSpPr>
                    <p:sp>
                      <p:nvSpPr>
                        <p:cNvPr id="161" name="Line 3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77" y="1498"/>
                          <a:ext cx="115" cy="7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62" name="Line 3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108" y="1516"/>
                          <a:ext cx="116" cy="71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  <p:grpSp>
                    <p:nvGrpSpPr>
                      <p:cNvPr id="158" name="Group 3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52" y="1775"/>
                        <a:ext cx="414" cy="343"/>
                        <a:chOff x="2752" y="1775"/>
                        <a:chExt cx="414" cy="343"/>
                      </a:xfrm>
                    </p:grpSpPr>
                    <p:sp>
                      <p:nvSpPr>
                        <p:cNvPr id="159" name="Arc 3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52" y="1850"/>
                          <a:ext cx="381" cy="268"/>
                        </a:xfrm>
                        <a:custGeom>
                          <a:avLst/>
                          <a:gdLst>
                            <a:gd name="T0" fmla="*/ 0 w 39903"/>
                            <a:gd name="T1" fmla="*/ 0 h 33614"/>
                            <a:gd name="T2" fmla="*/ 0 w 39903"/>
                            <a:gd name="T3" fmla="*/ 0 h 33614"/>
                            <a:gd name="T4" fmla="*/ 0 w 39903"/>
                            <a:gd name="T5" fmla="*/ 0 h 33614"/>
                            <a:gd name="T6" fmla="*/ 0 60000 65536"/>
                            <a:gd name="T7" fmla="*/ 0 60000 65536"/>
                            <a:gd name="T8" fmla="*/ 0 60000 65536"/>
                            <a:gd name="T9" fmla="*/ 0 w 39903"/>
                            <a:gd name="T10" fmla="*/ 0 h 33614"/>
                            <a:gd name="T11" fmla="*/ 39903 w 39903"/>
                            <a:gd name="T12" fmla="*/ 33614 h 33614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903" h="33614" fill="none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</a:path>
                            <a:path w="39903" h="33614" stroke="0" extrusionOk="0">
                              <a:moveTo>
                                <a:pt x="39902" y="23483"/>
                              </a:moveTo>
                              <a:cubicBezTo>
                                <a:pt x="35953" y="29786"/>
                                <a:pt x="29038" y="33613"/>
                                <a:pt x="21600" y="33614"/>
                              </a:cubicBezTo>
                              <a:cubicBezTo>
                                <a:pt x="9670" y="33614"/>
                                <a:pt x="0" y="23943"/>
                                <a:pt x="0" y="12014"/>
                              </a:cubicBezTo>
                              <a:cubicBezTo>
                                <a:pt x="-1" y="7736"/>
                                <a:pt x="1270" y="3555"/>
                                <a:pt x="3649" y="0"/>
                              </a:cubicBezTo>
                              <a:lnTo>
                                <a:pt x="21600" y="12014"/>
                              </a:lnTo>
                              <a:lnTo>
                                <a:pt x="39902" y="23483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  <p:sp>
                      <p:nvSpPr>
                        <p:cNvPr id="160" name="Arc 3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6" y="1775"/>
                          <a:ext cx="380" cy="264"/>
                        </a:xfrm>
                        <a:custGeom>
                          <a:avLst/>
                          <a:gdLst>
                            <a:gd name="T0" fmla="*/ 0 w 39815"/>
                            <a:gd name="T1" fmla="*/ 0 h 33535"/>
                            <a:gd name="T2" fmla="*/ 0 w 39815"/>
                            <a:gd name="T3" fmla="*/ 0 h 33535"/>
                            <a:gd name="T4" fmla="*/ 0 w 39815"/>
                            <a:gd name="T5" fmla="*/ 0 h 33535"/>
                            <a:gd name="T6" fmla="*/ 0 60000 65536"/>
                            <a:gd name="T7" fmla="*/ 0 60000 65536"/>
                            <a:gd name="T8" fmla="*/ 0 60000 65536"/>
                            <a:gd name="T9" fmla="*/ 0 w 39815"/>
                            <a:gd name="T10" fmla="*/ 0 h 33535"/>
                            <a:gd name="T11" fmla="*/ 39815 w 39815"/>
                            <a:gd name="T12" fmla="*/ 33535 h 33535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39815" h="33535" fill="none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</a:path>
                            <a:path w="39815" h="33535" stroke="0" extrusionOk="0">
                              <a:moveTo>
                                <a:pt x="0" y="9990"/>
                              </a:moveTo>
                              <a:cubicBezTo>
                                <a:pt x="3966" y="3767"/>
                                <a:pt x="10835" y="-1"/>
                                <a:pt x="18215" y="0"/>
                              </a:cubicBezTo>
                              <a:cubicBezTo>
                                <a:pt x="30144" y="0"/>
                                <a:pt x="39815" y="9670"/>
                                <a:pt x="39815" y="21600"/>
                              </a:cubicBezTo>
                              <a:cubicBezTo>
                                <a:pt x="39815" y="25845"/>
                                <a:pt x="38563" y="29996"/>
                                <a:pt x="36218" y="33535"/>
                              </a:cubicBezTo>
                              <a:lnTo>
                                <a:pt x="18215" y="21600"/>
                              </a:lnTo>
                              <a:lnTo>
                                <a:pt x="0" y="9990"/>
                              </a:lnTo>
                              <a:close/>
                            </a:path>
                          </a:pathLst>
                        </a:cu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>
                            <a:solidFill>
                              <a:prstClr val="black"/>
                            </a:solidFill>
                            <a:latin typeface="Lucida Sans Unicode"/>
                          </a:endParaRPr>
                        </a:p>
                      </p:txBody>
                    </p:sp>
                  </p:grpSp>
                </p:grpSp>
              </p:grpSp>
              <p:sp>
                <p:nvSpPr>
                  <p:cNvPr id="151" name="Freeform 354"/>
                  <p:cNvSpPr>
                    <a:spLocks/>
                  </p:cNvSpPr>
                  <p:nvPr/>
                </p:nvSpPr>
                <p:spPr bwMode="auto">
                  <a:xfrm>
                    <a:off x="2616" y="1758"/>
                    <a:ext cx="698" cy="1035"/>
                  </a:xfrm>
                  <a:custGeom>
                    <a:avLst/>
                    <a:gdLst>
                      <a:gd name="T0" fmla="*/ 0 w 1397"/>
                      <a:gd name="T1" fmla="*/ 0 h 2070"/>
                      <a:gd name="T2" fmla="*/ 0 w 1397"/>
                      <a:gd name="T3" fmla="*/ 1 h 2070"/>
                      <a:gd name="T4" fmla="*/ 0 w 1397"/>
                      <a:gd name="T5" fmla="*/ 1 h 2070"/>
                      <a:gd name="T6" fmla="*/ 0 60000 65536"/>
                      <a:gd name="T7" fmla="*/ 0 60000 65536"/>
                      <a:gd name="T8" fmla="*/ 0 60000 65536"/>
                      <a:gd name="T9" fmla="*/ 0 w 1397"/>
                      <a:gd name="T10" fmla="*/ 0 h 2070"/>
                      <a:gd name="T11" fmla="*/ 1397 w 1397"/>
                      <a:gd name="T12" fmla="*/ 2070 h 207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97" h="2070">
                        <a:moveTo>
                          <a:pt x="0" y="0"/>
                        </a:moveTo>
                        <a:lnTo>
                          <a:pt x="1397" y="723"/>
                        </a:lnTo>
                        <a:lnTo>
                          <a:pt x="1395" y="207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</p:grpSp>
            <p:sp>
              <p:nvSpPr>
                <p:cNvPr id="149" name="Text Box 355"/>
                <p:cNvSpPr txBox="1">
                  <a:spLocks noChangeArrowheads="1"/>
                </p:cNvSpPr>
                <p:nvPr/>
              </p:nvSpPr>
              <p:spPr bwMode="auto">
                <a:xfrm>
                  <a:off x="1844" y="2794"/>
                  <a:ext cx="462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>
                      <a:solidFill>
                        <a:schemeClr val="bg1"/>
                      </a:solidFill>
                      <a:latin typeface="Times New Roman" pitchFamily="18" charset="0"/>
                    </a:rPr>
                    <a:t>Funding</a:t>
                  </a:r>
                </a:p>
              </p:txBody>
            </p:sp>
          </p:grpSp>
          <p:grpSp>
            <p:nvGrpSpPr>
              <p:cNvPr id="138" name="Group 356"/>
              <p:cNvGrpSpPr>
                <a:grpSpLocks/>
              </p:cNvGrpSpPr>
              <p:nvPr/>
            </p:nvGrpSpPr>
            <p:grpSpPr bwMode="auto">
              <a:xfrm>
                <a:off x="3072" y="2832"/>
                <a:ext cx="644" cy="391"/>
                <a:chOff x="1606" y="3720"/>
                <a:chExt cx="644" cy="391"/>
              </a:xfrm>
            </p:grpSpPr>
            <p:grpSp>
              <p:nvGrpSpPr>
                <p:cNvPr id="139" name="Group 357"/>
                <p:cNvGrpSpPr>
                  <a:grpSpLocks/>
                </p:cNvGrpSpPr>
                <p:nvPr/>
              </p:nvGrpSpPr>
              <p:grpSpPr bwMode="auto">
                <a:xfrm>
                  <a:off x="1626" y="3720"/>
                  <a:ext cx="504" cy="242"/>
                  <a:chOff x="2446" y="3588"/>
                  <a:chExt cx="504" cy="242"/>
                </a:xfrm>
              </p:grpSpPr>
              <p:sp>
                <p:nvSpPr>
                  <p:cNvPr id="141" name="Freeform 358"/>
                  <p:cNvSpPr>
                    <a:spLocks/>
                  </p:cNvSpPr>
                  <p:nvPr/>
                </p:nvSpPr>
                <p:spPr bwMode="auto">
                  <a:xfrm>
                    <a:off x="2512" y="3713"/>
                    <a:ext cx="373" cy="54"/>
                  </a:xfrm>
                  <a:custGeom>
                    <a:avLst/>
                    <a:gdLst>
                      <a:gd name="T0" fmla="*/ 0 w 3888"/>
                      <a:gd name="T1" fmla="*/ 0 h 541"/>
                      <a:gd name="T2" fmla="*/ 0 w 3888"/>
                      <a:gd name="T3" fmla="*/ 0 h 541"/>
                      <a:gd name="T4" fmla="*/ 0 w 3888"/>
                      <a:gd name="T5" fmla="*/ 0 h 541"/>
                      <a:gd name="T6" fmla="*/ 0 w 3888"/>
                      <a:gd name="T7" fmla="*/ 0 h 5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888"/>
                      <a:gd name="T13" fmla="*/ 0 h 541"/>
                      <a:gd name="T14" fmla="*/ 3888 w 3888"/>
                      <a:gd name="T15" fmla="*/ 541 h 54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888" h="541">
                        <a:moveTo>
                          <a:pt x="0" y="540"/>
                        </a:moveTo>
                        <a:lnTo>
                          <a:pt x="0" y="0"/>
                        </a:lnTo>
                        <a:lnTo>
                          <a:pt x="3888" y="0"/>
                        </a:lnTo>
                        <a:lnTo>
                          <a:pt x="3888" y="541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142" name="Line 359"/>
                  <p:cNvSpPr>
                    <a:spLocks noChangeShapeType="1"/>
                  </p:cNvSpPr>
                  <p:nvPr/>
                </p:nvSpPr>
                <p:spPr bwMode="auto">
                  <a:xfrm>
                    <a:off x="2702" y="3648"/>
                    <a:ext cx="0" cy="1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sp>
                <p:nvSpPr>
                  <p:cNvPr id="143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2632" y="3588"/>
                    <a:ext cx="132" cy="60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d-ID">
                      <a:solidFill>
                        <a:prstClr val="black"/>
                      </a:solidFill>
                      <a:latin typeface="Lucida Sans Unicode"/>
                    </a:endParaRPr>
                  </a:p>
                </p:txBody>
              </p:sp>
              <p:grpSp>
                <p:nvGrpSpPr>
                  <p:cNvPr id="144" name="Group 361"/>
                  <p:cNvGrpSpPr>
                    <a:grpSpLocks/>
                  </p:cNvGrpSpPr>
                  <p:nvPr/>
                </p:nvGrpSpPr>
                <p:grpSpPr bwMode="auto">
                  <a:xfrm>
                    <a:off x="2446" y="3770"/>
                    <a:ext cx="504" cy="60"/>
                    <a:chOff x="2446" y="3770"/>
                    <a:chExt cx="504" cy="60"/>
                  </a:xfrm>
                </p:grpSpPr>
                <p:sp>
                  <p:nvSpPr>
                    <p:cNvPr id="145" name="Rectangle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34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  <p:sp>
                  <p:nvSpPr>
                    <p:cNvPr id="146" name="Rectangle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8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  <p:sp>
                  <p:nvSpPr>
                    <p:cNvPr id="147" name="Rectangle 3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46" y="3770"/>
                      <a:ext cx="132" cy="60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id-ID">
                        <a:solidFill>
                          <a:prstClr val="black"/>
                        </a:solidFill>
                        <a:latin typeface="Lucida Sans Unicode"/>
                      </a:endParaRPr>
                    </a:p>
                  </p:txBody>
                </p:sp>
              </p:grpSp>
            </p:grpSp>
            <p:sp>
              <p:nvSpPr>
                <p:cNvPr id="140" name="Text Box 365"/>
                <p:cNvSpPr txBox="1">
                  <a:spLocks noChangeArrowheads="1"/>
                </p:cNvSpPr>
                <p:nvPr/>
              </p:nvSpPr>
              <p:spPr bwMode="auto">
                <a:xfrm>
                  <a:off x="1606" y="3964"/>
                  <a:ext cx="644" cy="1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900" b="1" dirty="0">
                      <a:solidFill>
                        <a:prstClr val="white"/>
                      </a:solidFill>
                      <a:latin typeface="Times New Roman" pitchFamily="18" charset="0"/>
                    </a:rPr>
                    <a:t>Organization</a:t>
                  </a:r>
                </a:p>
              </p:txBody>
            </p:sp>
          </p:grpSp>
        </p:grpSp>
        <p:sp>
          <p:nvSpPr>
            <p:cNvPr id="132" name="Text Box 413"/>
            <p:cNvSpPr txBox="1">
              <a:spLocks noChangeArrowheads="1"/>
            </p:cNvSpPr>
            <p:nvPr/>
          </p:nvSpPr>
          <p:spPr bwMode="auto">
            <a:xfrm>
              <a:off x="3408" y="3840"/>
              <a:ext cx="1824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/>
                </a:rPr>
                <a:t>sarana&amp;prasarana</a:t>
              </a:r>
              <a:endPara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endParaRPr>
            </a:p>
          </p:txBody>
        </p:sp>
      </p:grpSp>
      <p:grpSp>
        <p:nvGrpSpPr>
          <p:cNvPr id="321" name="Group 2"/>
          <p:cNvGrpSpPr>
            <a:grpSpLocks/>
          </p:cNvGrpSpPr>
          <p:nvPr/>
        </p:nvGrpSpPr>
        <p:grpSpPr bwMode="auto">
          <a:xfrm>
            <a:off x="1456675" y="2191266"/>
            <a:ext cx="1466850" cy="1420813"/>
            <a:chOff x="990600" y="1632450"/>
            <a:chExt cx="1466850" cy="1420313"/>
          </a:xfrm>
        </p:grpSpPr>
        <p:sp>
          <p:nvSpPr>
            <p:cNvPr id="322" name="Text Box 415"/>
            <p:cNvSpPr txBox="1">
              <a:spLocks noChangeArrowheads="1"/>
            </p:cNvSpPr>
            <p:nvPr/>
          </p:nvSpPr>
          <p:spPr bwMode="auto">
            <a:xfrm>
              <a:off x="990600" y="2530659"/>
              <a:ext cx="1466850" cy="522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id-ID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 Unicode"/>
                </a:rPr>
                <a:t>kurikulum &amp; content 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/>
              </a:endParaRPr>
            </a:p>
          </p:txBody>
        </p:sp>
        <p:pic>
          <p:nvPicPr>
            <p:cNvPr id="323" name="Picture 348" descr="C:\Program Files\Microsoft Office\MEDIA\CAGCAT10\j0217698.wmf">
              <a:hlinkClick r:id="rId2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142999" y="1632450"/>
              <a:ext cx="1012877" cy="98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4" name="Group 138"/>
          <p:cNvGrpSpPr>
            <a:grpSpLocks/>
          </p:cNvGrpSpPr>
          <p:nvPr/>
        </p:nvGrpSpPr>
        <p:grpSpPr bwMode="auto">
          <a:xfrm>
            <a:off x="1986039" y="4768469"/>
            <a:ext cx="1524000" cy="1252538"/>
            <a:chOff x="4800600" y="4800600"/>
            <a:chExt cx="1524000" cy="1252954"/>
          </a:xfrm>
        </p:grpSpPr>
        <p:graphicFrame>
          <p:nvGraphicFramePr>
            <p:cNvPr id="315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0600" y="4800600"/>
            <a:ext cx="1524000" cy="1020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29" imgW="11804515" imgH="9970851" progId="">
                    <p:embed/>
                  </p:oleObj>
                </mc:Choice>
                <mc:Fallback>
                  <p:oleObj name="Microsoft ClipArt Gallery" r:id="rId29" imgW="11804515" imgH="9970851" progId="">
                    <p:embed/>
                    <p:pic>
                      <p:nvPicPr>
                        <p:cNvPr id="315" name="Object 4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4800600"/>
                          <a:ext cx="1524000" cy="1020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6" name="TextBox 140"/>
            <p:cNvSpPr txBox="1">
              <a:spLocks noChangeArrowheads="1"/>
            </p:cNvSpPr>
            <p:nvPr/>
          </p:nvSpPr>
          <p:spPr bwMode="auto">
            <a:xfrm>
              <a:off x="4876800" y="5715000"/>
              <a:ext cx="1447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1600" b="1" dirty="0">
                  <a:solidFill>
                    <a:prstClr val="white"/>
                  </a:solidFill>
                  <a:latin typeface="Lucida Sans Unicode"/>
                </a:rPr>
                <a:t>metodology</a:t>
              </a:r>
            </a:p>
          </p:txBody>
        </p:sp>
      </p:grpSp>
      <p:grpSp>
        <p:nvGrpSpPr>
          <p:cNvPr id="317" name="Group 334"/>
          <p:cNvGrpSpPr>
            <a:grpSpLocks/>
          </p:cNvGrpSpPr>
          <p:nvPr/>
        </p:nvGrpSpPr>
        <p:grpSpPr bwMode="auto">
          <a:xfrm>
            <a:off x="1455750" y="2617364"/>
            <a:ext cx="3786188" cy="3786187"/>
            <a:chOff x="5357786" y="571480"/>
            <a:chExt cx="3786214" cy="3786214"/>
          </a:xfrm>
        </p:grpSpPr>
        <p:sp>
          <p:nvSpPr>
            <p:cNvPr id="318" name="Explosion 1 317"/>
            <p:cNvSpPr/>
            <p:nvPr/>
          </p:nvSpPr>
          <p:spPr>
            <a:xfrm>
              <a:off x="5357786" y="571480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Lucida Sans Unicode"/>
              </a:endParaRPr>
            </a:p>
          </p:txBody>
        </p:sp>
        <p:pic>
          <p:nvPicPr>
            <p:cNvPr id="319" name="Picture 20" descr="student 7"/>
            <p:cNvPicPr>
              <a:picLocks noChangeAspect="1" noChangeArrowheads="1"/>
            </p:cNvPicPr>
            <p:nvPr/>
          </p:nvPicPr>
          <p:blipFill>
            <a:blip r:embed="rId31"/>
            <a:srcRect/>
            <a:stretch>
              <a:fillRect/>
            </a:stretch>
          </p:blipFill>
          <p:spPr bwMode="auto">
            <a:xfrm>
              <a:off x="6438913" y="1571613"/>
              <a:ext cx="1585891" cy="1175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0" name="Text Box 23"/>
            <p:cNvSpPr txBox="1">
              <a:spLocks noChangeArrowheads="1"/>
            </p:cNvSpPr>
            <p:nvPr/>
          </p:nvSpPr>
          <p:spPr bwMode="auto">
            <a:xfrm>
              <a:off x="6195992" y="2705095"/>
              <a:ext cx="2057414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prstClr val="black"/>
                  </a:solidFill>
                  <a:latin typeface="Lucida Sans Unicode"/>
                </a:rPr>
                <a:t>good character</a:t>
              </a:r>
            </a:p>
          </p:txBody>
        </p:sp>
      </p:grpSp>
      <p:sp>
        <p:nvSpPr>
          <p:cNvPr id="324" name="Rectangle 4"/>
          <p:cNvSpPr/>
          <p:nvPr/>
        </p:nvSpPr>
        <p:spPr>
          <a:xfrm>
            <a:off x="3028951" y="1689100"/>
            <a:ext cx="1184275" cy="996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grpSp>
        <p:nvGrpSpPr>
          <p:cNvPr id="325" name="Group 329"/>
          <p:cNvGrpSpPr>
            <a:grpSpLocks/>
          </p:cNvGrpSpPr>
          <p:nvPr/>
        </p:nvGrpSpPr>
        <p:grpSpPr bwMode="auto">
          <a:xfrm>
            <a:off x="1050138" y="145641"/>
            <a:ext cx="3786187" cy="3786187"/>
            <a:chOff x="1643042" y="1500174"/>
            <a:chExt cx="3786214" cy="3786214"/>
          </a:xfrm>
        </p:grpSpPr>
        <p:sp>
          <p:nvSpPr>
            <p:cNvPr id="326" name="Explosion 1 325"/>
            <p:cNvSpPr/>
            <p:nvPr/>
          </p:nvSpPr>
          <p:spPr>
            <a:xfrm>
              <a:off x="1643042" y="1500174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Lucida Sans Unicode"/>
              </a:endParaRPr>
            </a:p>
          </p:txBody>
        </p:sp>
        <p:pic>
          <p:nvPicPr>
            <p:cNvPr id="327" name="Picture 19" descr="science5">
              <a:hlinkClick r:id="rId3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2697804" y="2571744"/>
              <a:ext cx="1693488" cy="1442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" name="Text Box 22"/>
            <p:cNvSpPr txBox="1">
              <a:spLocks noChangeArrowheads="1"/>
            </p:cNvSpPr>
            <p:nvPr/>
          </p:nvSpPr>
          <p:spPr bwMode="auto">
            <a:xfrm rot="-1193618">
              <a:off x="2569470" y="3532401"/>
              <a:ext cx="2357453" cy="40011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>
                  <a:solidFill>
                    <a:prstClr val="black"/>
                  </a:solidFill>
                  <a:latin typeface="Lucida Sans Unicode"/>
                </a:rPr>
                <a:t>knowledge &amp; skill</a:t>
              </a:r>
            </a:p>
          </p:txBody>
        </p:sp>
      </p:grpSp>
      <p:sp>
        <p:nvSpPr>
          <p:cNvPr id="329" name="Rectangle 6">
            <a:hlinkClick r:id="rId34" action="ppaction://hlinksldjump"/>
          </p:cNvPr>
          <p:cNvSpPr/>
          <p:nvPr/>
        </p:nvSpPr>
        <p:spPr>
          <a:xfrm>
            <a:off x="5440363" y="4679950"/>
            <a:ext cx="728662" cy="1093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0" name="Rectangle 7"/>
          <p:cNvSpPr/>
          <p:nvPr/>
        </p:nvSpPr>
        <p:spPr>
          <a:xfrm>
            <a:off x="2876551" y="1476376"/>
            <a:ext cx="2189163" cy="1495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1" name="Rectangle 9">
            <a:hlinkClick r:id="rId35" action="ppaction://hlinksldjump"/>
          </p:cNvPr>
          <p:cNvSpPr/>
          <p:nvPr/>
        </p:nvSpPr>
        <p:spPr>
          <a:xfrm>
            <a:off x="2667001" y="4176713"/>
            <a:ext cx="1641475" cy="1263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2" name="Rectangle 10">
            <a:hlinkClick r:id="rId36" action="ppaction://hlinksldjump"/>
          </p:cNvPr>
          <p:cNvSpPr/>
          <p:nvPr/>
        </p:nvSpPr>
        <p:spPr>
          <a:xfrm>
            <a:off x="5667375" y="4202114"/>
            <a:ext cx="2000250" cy="1571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3" name="Rectangle 11">
            <a:hlinkClick r:id="rId37" action="ppaction://hlinksldjump"/>
          </p:cNvPr>
          <p:cNvSpPr/>
          <p:nvPr/>
        </p:nvSpPr>
        <p:spPr>
          <a:xfrm>
            <a:off x="6208713" y="2414588"/>
            <a:ext cx="1414462" cy="1250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4" name="Rectangle 12">
            <a:hlinkClick r:id="rId37" action="ppaction://hlinksldjump"/>
          </p:cNvPr>
          <p:cNvSpPr/>
          <p:nvPr/>
        </p:nvSpPr>
        <p:spPr>
          <a:xfrm>
            <a:off x="9911558" y="2721456"/>
            <a:ext cx="1914525" cy="1425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6" name="Rectangle 16">
            <a:hlinkClick r:id="rId20" action="ppaction://hlinksldjump"/>
          </p:cNvPr>
          <p:cNvSpPr/>
          <p:nvPr/>
        </p:nvSpPr>
        <p:spPr>
          <a:xfrm>
            <a:off x="4140200" y="3276601"/>
            <a:ext cx="1250950" cy="989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337" name="Title 338"/>
          <p:cNvSpPr txBox="1">
            <a:spLocks/>
          </p:cNvSpPr>
          <p:nvPr/>
        </p:nvSpPr>
        <p:spPr>
          <a:xfrm>
            <a:off x="-43110" y="6323286"/>
            <a:ext cx="10806146" cy="652166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000" b="1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DUNIA SATU KELUARGA </a:t>
            </a:r>
            <a:r>
              <a:rPr lang="en-US" sz="3600" b="1" i="1">
                <a:ln w="12700">
                  <a:solidFill>
                    <a:srgbClr val="464646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pitchFamily="34" charset="0"/>
              </a:rPr>
              <a:t>Realizing the beauty of mankind</a:t>
            </a:r>
            <a:endParaRPr lang="en-US" sz="4000" i="1" dirty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Impact" pitchFamily="34" charset="0"/>
            </a:endParaRPr>
          </a:p>
        </p:txBody>
      </p:sp>
      <p:grpSp>
        <p:nvGrpSpPr>
          <p:cNvPr id="307" name="Group 342"/>
          <p:cNvGrpSpPr>
            <a:grpSpLocks/>
          </p:cNvGrpSpPr>
          <p:nvPr/>
        </p:nvGrpSpPr>
        <p:grpSpPr bwMode="auto">
          <a:xfrm rot="481246">
            <a:off x="3489859" y="1275997"/>
            <a:ext cx="3786188" cy="3786188"/>
            <a:chOff x="2857488" y="3071786"/>
            <a:chExt cx="3786214" cy="3786214"/>
          </a:xfrm>
        </p:grpSpPr>
        <p:sp>
          <p:nvSpPr>
            <p:cNvPr id="308" name="Explosion 1 307"/>
            <p:cNvSpPr/>
            <p:nvPr/>
          </p:nvSpPr>
          <p:spPr>
            <a:xfrm>
              <a:off x="2857488" y="3071786"/>
              <a:ext cx="3786214" cy="3786214"/>
            </a:xfrm>
            <a:prstGeom prst="irregularSeal1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d-ID">
                <a:solidFill>
                  <a:prstClr val="white"/>
                </a:solidFill>
                <a:latin typeface="Lucida Sans Unicode"/>
              </a:endParaRPr>
            </a:p>
          </p:txBody>
        </p:sp>
        <p:pic>
          <p:nvPicPr>
            <p:cNvPr id="309" name="Picture 344" descr="diskusi.jpg"/>
            <p:cNvPicPr>
              <a:picLocks noChangeAspect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571869" y="4071942"/>
              <a:ext cx="2286016" cy="129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" name="TextBox 345"/>
            <p:cNvSpPr txBox="1">
              <a:spLocks noChangeArrowheads="1"/>
            </p:cNvSpPr>
            <p:nvPr/>
          </p:nvSpPr>
          <p:spPr bwMode="auto">
            <a:xfrm>
              <a:off x="3428992" y="5214950"/>
              <a:ext cx="2357454" cy="40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 dirty="0">
                  <a:solidFill>
                    <a:prstClr val="black"/>
                  </a:solidFill>
                  <a:latin typeface="Lucida Sans Unicode"/>
                </a:rPr>
                <a:t>professional</a:t>
              </a:r>
              <a:endParaRPr lang="id-ID" sz="2000" b="1" dirty="0">
                <a:solidFill>
                  <a:prstClr val="black"/>
                </a:solidFill>
                <a:latin typeface="Lucida Sans Unicode"/>
              </a:endParaRPr>
            </a:p>
          </p:txBody>
        </p:sp>
      </p:grpSp>
      <p:grpSp>
        <p:nvGrpSpPr>
          <p:cNvPr id="311" name="Group 53"/>
          <p:cNvGrpSpPr>
            <a:grpSpLocks/>
          </p:cNvGrpSpPr>
          <p:nvPr/>
        </p:nvGrpSpPr>
        <p:grpSpPr bwMode="auto">
          <a:xfrm>
            <a:off x="5738612" y="1468998"/>
            <a:ext cx="3200400" cy="3460750"/>
            <a:chOff x="2200" y="0"/>
            <a:chExt cx="1633" cy="1860"/>
          </a:xfrm>
          <a:solidFill>
            <a:srgbClr val="FFFF00"/>
          </a:solidFill>
        </p:grpSpPr>
        <p:sp>
          <p:nvSpPr>
            <p:cNvPr id="312" name="AutoShape 54"/>
            <p:cNvSpPr>
              <a:spLocks noChangeArrowheads="1"/>
            </p:cNvSpPr>
            <p:nvPr/>
          </p:nvSpPr>
          <p:spPr bwMode="auto">
            <a:xfrm>
              <a:off x="2200" y="0"/>
              <a:ext cx="1633" cy="1860"/>
            </a:xfrm>
            <a:prstGeom prst="irregularSeal1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d-ID">
                <a:solidFill>
                  <a:prstClr val="black"/>
                </a:solidFill>
                <a:latin typeface="Lucida Sans Unicode"/>
              </a:endParaRPr>
            </a:p>
          </p:txBody>
        </p:sp>
        <p:pic>
          <p:nvPicPr>
            <p:cNvPr id="313" name="Picture 55" descr="graduation"/>
            <p:cNvPicPr>
              <a:picLocks noChangeAspect="1" noChangeArrowheads="1"/>
            </p:cNvPicPr>
            <p:nvPr/>
          </p:nvPicPr>
          <p:blipFill>
            <a:blip r:embed="rId39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517" y="482"/>
              <a:ext cx="953" cy="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3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B8CB-147A-6B6B-EF01-27DEC5BA0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B8F5-276F-A735-709E-626338C18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>
                <a:latin typeface="Bookman Old Style" panose="02050604050505020204" pitchFamily="18" charset="0"/>
              </a:rPr>
              <a:t>1. </a:t>
            </a:r>
            <a:r>
              <a:rPr lang="en-ID" b="1">
                <a:solidFill>
                  <a:srgbClr val="0070C0"/>
                </a:solidFill>
                <a:latin typeface="Bookman Old Style" panose="02050604050505020204" pitchFamily="18" charset="0"/>
              </a:rPr>
              <a:t>Sistem Penjaminan Mutu Pendidikan Tinggi </a:t>
            </a:r>
            <a:r>
              <a:rPr lang="en-ID">
                <a:latin typeface="Bookman Old Style" panose="02050604050505020204" pitchFamily="18" charset="0"/>
              </a:rPr>
              <a:t>/ SPM Dikti</a:t>
            </a:r>
          </a:p>
          <a:p>
            <a:pPr marL="0" indent="0">
              <a:buNone/>
            </a:pPr>
            <a:r>
              <a:rPr lang="en-ID" i="1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	</a:t>
            </a:r>
            <a:r>
              <a:rPr lang="en-ID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i="1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Landasan Hukum</a:t>
            </a:r>
          </a:p>
          <a:p>
            <a:pPr marL="0" indent="0">
              <a:buNone/>
            </a:pPr>
            <a:r>
              <a:rPr lang="en-ID">
                <a:latin typeface="Bookman Old Style" panose="02050604050505020204" pitchFamily="18" charset="0"/>
              </a:rPr>
              <a:t>2. </a:t>
            </a:r>
            <a:r>
              <a:rPr lang="en-ID" b="1">
                <a:solidFill>
                  <a:srgbClr val="0070C0"/>
                </a:solidFill>
                <a:latin typeface="Bookman Old Style" panose="02050604050505020204" pitchFamily="18" charset="0"/>
              </a:rPr>
              <a:t>Sistem Penjaminan Mutu Internal </a:t>
            </a:r>
            <a:r>
              <a:rPr lang="en-ID">
                <a:latin typeface="Bookman Old Style" panose="02050604050505020204" pitchFamily="18" charset="0"/>
              </a:rPr>
              <a:t>/ SPMI</a:t>
            </a:r>
          </a:p>
          <a:p>
            <a:pPr marL="0" indent="0">
              <a:buNone/>
            </a:pPr>
            <a:r>
              <a:rPr lang="en-ID" i="1">
                <a:latin typeface="Bookman Old Style" panose="02050604050505020204" pitchFamily="18" charset="0"/>
              </a:rPr>
              <a:t>	</a:t>
            </a:r>
            <a:r>
              <a:rPr lang="en-ID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i="1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Kebijakan Nasional</a:t>
            </a:r>
          </a:p>
          <a:p>
            <a:pPr marL="0" indent="0">
              <a:buNone/>
            </a:pPr>
            <a:r>
              <a:rPr lang="en-ID">
                <a:latin typeface="Bookman Old Style" panose="02050604050505020204" pitchFamily="18" charset="0"/>
              </a:rPr>
              <a:t>3. </a:t>
            </a:r>
            <a:r>
              <a:rPr lang="en-ID" b="1">
                <a:solidFill>
                  <a:srgbClr val="0070C0"/>
                </a:solidFill>
                <a:latin typeface="Bookman Old Style" panose="02050604050505020204" pitchFamily="18" charset="0"/>
              </a:rPr>
              <a:t>Sistem Penjaminan Mutu Eksternal </a:t>
            </a:r>
            <a:r>
              <a:rPr lang="en-ID">
                <a:latin typeface="Bookman Old Style" panose="02050604050505020204" pitchFamily="18" charset="0"/>
              </a:rPr>
              <a:t>/ SPME</a:t>
            </a:r>
          </a:p>
          <a:p>
            <a:pPr marL="0" indent="0">
              <a:buNone/>
            </a:pPr>
            <a:r>
              <a:rPr lang="en-ID" i="1">
                <a:latin typeface="Bookman Old Style" panose="02050604050505020204" pitchFamily="18" charset="0"/>
              </a:rPr>
              <a:t>	</a:t>
            </a:r>
            <a:r>
              <a:rPr lang="en-ID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i="1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Akreditasi</a:t>
            </a:r>
          </a:p>
          <a:p>
            <a:pPr marL="0" indent="0">
              <a:buNone/>
            </a:pPr>
            <a:r>
              <a:rPr lang="en-ID">
                <a:latin typeface="Bookman Old Style" panose="02050604050505020204" pitchFamily="18" charset="0"/>
              </a:rPr>
              <a:t>4. </a:t>
            </a:r>
            <a:r>
              <a:rPr lang="en-ID" b="1">
                <a:solidFill>
                  <a:srgbClr val="0070C0"/>
                </a:solidFill>
                <a:latin typeface="Bookman Old Style" panose="02050604050505020204" pitchFamily="18" charset="0"/>
              </a:rPr>
              <a:t>SPMI Universitas Universal</a:t>
            </a:r>
          </a:p>
        </p:txBody>
      </p:sp>
    </p:spTree>
    <p:extLst>
      <p:ext uri="{BB962C8B-B14F-4D97-AF65-F5344CB8AC3E}">
        <p14:creationId xmlns:p14="http://schemas.microsoft.com/office/powerpoint/2010/main" val="3372212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7701" y="2855309"/>
            <a:ext cx="10769672" cy="3469562"/>
          </a:xfrm>
        </p:spPr>
        <p:txBody>
          <a:bodyPr>
            <a:normAutofit/>
          </a:bodyPr>
          <a:lstStyle/>
          <a:p>
            <a:pPr marL="11113" indent="-11113" algn="ctr">
              <a:buNone/>
            </a:pPr>
            <a:r>
              <a:rPr lang="en-US" sz="2400">
                <a:latin typeface="Bookman Old Style" panose="02050604050505020204" pitchFamily="18" charset="0"/>
              </a:rPr>
              <a:t>Penerapan SPMI dimaksudkan untuk menunjukkan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kemampuan Universitas Universal</a:t>
            </a:r>
            <a:r>
              <a:rPr lang="en-US" sz="2400">
                <a:latin typeface="Bookman Old Style" panose="02050604050505020204" pitchFamily="18" charset="0"/>
              </a:rPr>
              <a:t> yang secara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konsisten menjalankan program pendidikan tinggi</a:t>
            </a:r>
            <a:r>
              <a:rPr lang="en-US" sz="240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yang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memenuhi kebutuhan pelanggan dan peraturan</a:t>
            </a:r>
            <a:r>
              <a:rPr lang="en-US" sz="240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yang berlaku, serta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memberikan kepuasan kepada para pemangku kepentingan</a:t>
            </a:r>
            <a:r>
              <a:rPr lang="en-US" sz="240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melalui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penerapan sistem manajemen mutu yang efektif</a:t>
            </a:r>
            <a:r>
              <a:rPr lang="en-US" sz="240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untuk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peningkatan proses yang berkelanjutan</a:t>
            </a:r>
            <a:r>
              <a:rPr lang="en-US" sz="2400">
                <a:solidFill>
                  <a:srgbClr val="0070C0"/>
                </a:solidFill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di seluruh tingkatan dan bagian </a:t>
            </a:r>
            <a:r>
              <a:rPr lang="en-US" sz="2400" b="1">
                <a:solidFill>
                  <a:srgbClr val="0070C0"/>
                </a:solidFill>
                <a:latin typeface="Bookman Old Style" panose="02050604050505020204" pitchFamily="18" charset="0"/>
              </a:rPr>
              <a:t>di Universitas Universal</a:t>
            </a:r>
            <a:endParaRPr lang="en-US" sz="2400">
              <a:latin typeface="Bookman Old Style" panose="02050604050505020204" pitchFamily="18" charset="0"/>
            </a:endParaRPr>
          </a:p>
        </p:txBody>
      </p:sp>
      <p:pic>
        <p:nvPicPr>
          <p:cNvPr id="57346" name="Picture 2" descr="C:\Program Files (x86)\Microsoft Office\MEDIA\CAGCAT10\j023301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32550"/>
            <a:ext cx="2286000" cy="232218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2609217" y="232550"/>
            <a:ext cx="7026639" cy="5715000"/>
            <a:chOff x="1752600" y="1600200"/>
            <a:chExt cx="5715000" cy="4648200"/>
          </a:xfrm>
          <a:solidFill>
            <a:srgbClr val="FF3300"/>
          </a:solidFill>
        </p:grpSpPr>
        <p:sp>
          <p:nvSpPr>
            <p:cNvPr id="5" name="7-Point Star 4"/>
            <p:cNvSpPr/>
            <p:nvPr/>
          </p:nvSpPr>
          <p:spPr>
            <a:xfrm>
              <a:off x="1752600" y="1600200"/>
              <a:ext cx="5715000" cy="4648200"/>
            </a:xfrm>
            <a:prstGeom prst="star7">
              <a:avLst>
                <a:gd name="adj" fmla="val 35506"/>
                <a:gd name="hf" fmla="val 102572"/>
                <a:gd name="vf" fmla="val 10521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r>
                <a:rPr lang="en-US" sz="2800">
                  <a:solidFill>
                    <a:schemeClr val="bg1"/>
                  </a:solidFill>
                  <a:latin typeface="Impact" pitchFamily="34" charset="0"/>
                </a:rPr>
                <a:t>jadikan sebagai budaya</a:t>
              </a:r>
            </a:p>
            <a:p>
              <a:pPr algn="ctr"/>
              <a:endParaRPr lang="en-US" sz="2400">
                <a:solidFill>
                  <a:srgbClr val="DEF5FA">
                    <a:lumMod val="90000"/>
                  </a:srgbClr>
                </a:solidFill>
                <a:latin typeface="Impact" pitchFamily="34" charset="0"/>
              </a:endParaRPr>
            </a:p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r>
                <a:rPr lang="en-US" sz="4800" b="1">
                  <a:solidFill>
                    <a:srgbClr val="FFFF00"/>
                  </a:solidFill>
                  <a:latin typeface="Arial Narrow" pitchFamily="34" charset="0"/>
                </a:rPr>
                <a:t>BUDAYA MUTU</a:t>
              </a:r>
            </a:p>
          </p:txBody>
        </p:sp>
        <p:sp>
          <p:nvSpPr>
            <p:cNvPr id="6" name="Down Arrow 5"/>
            <p:cNvSpPr/>
            <p:nvPr/>
          </p:nvSpPr>
          <p:spPr>
            <a:xfrm>
              <a:off x="4311444" y="3505200"/>
              <a:ext cx="533400" cy="7620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anose="02050604050505020204" pitchFamily="18" charset="0"/>
              </a:rPr>
              <a:t>Hakikat SPMI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600" b="1">
                <a:solidFill>
                  <a:srgbClr val="0070C0"/>
                </a:solidFill>
                <a:latin typeface="Bookman Old Style" panose="02050604050505020204" pitchFamily="18" charset="0"/>
              </a:rPr>
              <a:t>Kepatuhan</a:t>
            </a:r>
            <a:r>
              <a:rPr lang="en-US" sz="3600" b="1"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terhadap kebijakan akademik, manual mutu akademik, dan standar akademik</a:t>
            </a: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endParaRPr lang="en-US" sz="2400">
              <a:latin typeface="Bookman Old Style" panose="02050604050505020204" pitchFamily="18" charset="0"/>
            </a:endParaRP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600" b="1">
                <a:solidFill>
                  <a:srgbClr val="00B050"/>
                </a:solidFill>
                <a:latin typeface="Bookman Old Style" panose="02050604050505020204" pitchFamily="18" charset="0"/>
              </a:rPr>
              <a:t>Kualitas</a:t>
            </a:r>
            <a:r>
              <a:rPr lang="en-US" sz="3600" b="1"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pelaksanaan tridharma perguruan tinggi</a:t>
            </a: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endParaRPr lang="en-US" sz="2400">
              <a:latin typeface="Bookman Old Style" panose="02050604050505020204" pitchFamily="18" charset="0"/>
            </a:endParaRPr>
          </a:p>
          <a:p>
            <a:pPr marL="738188" indent="-628650">
              <a:buClr>
                <a:schemeClr val="accent4"/>
              </a:buClr>
              <a:buSzPct val="100000"/>
              <a:buFont typeface="Wingdings" pitchFamily="2" charset="2"/>
              <a:buChar char=""/>
            </a:pPr>
            <a:r>
              <a:rPr lang="en-US" sz="3600" b="1">
                <a:solidFill>
                  <a:schemeClr val="accent2"/>
                </a:solidFill>
                <a:latin typeface="Bookman Old Style" panose="02050604050505020204" pitchFamily="18" charset="0"/>
              </a:rPr>
              <a:t>Sasaran</a:t>
            </a:r>
            <a:r>
              <a:rPr lang="en-US" sz="3600" b="1">
                <a:latin typeface="Bookman Old Style" panose="02050604050505020204" pitchFamily="18" charset="0"/>
              </a:rPr>
              <a:t> </a:t>
            </a:r>
            <a:r>
              <a:rPr lang="en-US" sz="2400">
                <a:latin typeface="Bookman Old Style" panose="02050604050505020204" pitchFamily="18" charset="0"/>
              </a:rPr>
              <a:t>penerapan SPMI harus ditetapkan dan dituangkan dalam RKAT (rencana kerja dan anggaran tahunan) setiap unit kerja</a:t>
            </a: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ookman Old Style" panose="02050604050505020204" pitchFamily="18" charset="0"/>
              </a:rPr>
              <a:t>Ruang Lingkup SPMI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>
                <a:latin typeface="Bookman Old Style" panose="02050604050505020204" pitchFamily="18" charset="0"/>
              </a:rPr>
              <a:t>Ruang lingkup penerapan sistem manajemen mutu (SPMI) Universitas Universal mencakup </a:t>
            </a:r>
            <a:r>
              <a:rPr lang="en-US" sz="4000">
                <a:solidFill>
                  <a:srgbClr val="0070C0"/>
                </a:solidFill>
                <a:latin typeface="Bookman Old Style" panose="02050604050505020204" pitchFamily="18" charset="0"/>
              </a:rPr>
              <a:t>seluruh proses yang berkaitan dengan pelaksanaan tridharma perguruan tinggi di seluruh tingkatan institusi dan direktorat penunjang</a:t>
            </a:r>
            <a:endParaRPr lang="en-US" sz="2400">
              <a:latin typeface="Bookman Old Style" panose="0205060405050502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E57A66-7BBF-B4A9-7A48-434CBD63095E}"/>
              </a:ext>
            </a:extLst>
          </p:cNvPr>
          <p:cNvGrpSpPr/>
          <p:nvPr/>
        </p:nvGrpSpPr>
        <p:grpSpPr>
          <a:xfrm>
            <a:off x="2609217" y="232550"/>
            <a:ext cx="7026639" cy="5715000"/>
            <a:chOff x="1752600" y="1600200"/>
            <a:chExt cx="5715000" cy="4648200"/>
          </a:xfrm>
          <a:solidFill>
            <a:srgbClr val="FF3300"/>
          </a:solidFill>
        </p:grpSpPr>
        <p:sp>
          <p:nvSpPr>
            <p:cNvPr id="8" name="7-Point Star 4">
              <a:extLst>
                <a:ext uri="{FF2B5EF4-FFF2-40B4-BE49-F238E27FC236}">
                  <a16:creationId xmlns:a16="http://schemas.microsoft.com/office/drawing/2014/main" id="{D8A71145-385D-8D59-9488-EFE4A74AD324}"/>
                </a:ext>
              </a:extLst>
            </p:cNvPr>
            <p:cNvSpPr/>
            <p:nvPr/>
          </p:nvSpPr>
          <p:spPr>
            <a:xfrm>
              <a:off x="1752600" y="1600200"/>
              <a:ext cx="5715000" cy="4648200"/>
            </a:xfrm>
            <a:prstGeom prst="star7">
              <a:avLst>
                <a:gd name="adj" fmla="val 35506"/>
                <a:gd name="hf" fmla="val 102572"/>
                <a:gd name="vf" fmla="val 10521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r>
                <a:rPr lang="en-US" sz="2800">
                  <a:solidFill>
                    <a:schemeClr val="bg1"/>
                  </a:solidFill>
                  <a:latin typeface="Impact" pitchFamily="34" charset="0"/>
                </a:rPr>
                <a:t>jadikan sebagai budaya</a:t>
              </a:r>
            </a:p>
            <a:p>
              <a:pPr algn="ctr"/>
              <a:endParaRPr lang="en-US" sz="2400">
                <a:solidFill>
                  <a:srgbClr val="DEF5FA">
                    <a:lumMod val="90000"/>
                  </a:srgbClr>
                </a:solidFill>
                <a:latin typeface="Impact" pitchFamily="34" charset="0"/>
              </a:endParaRPr>
            </a:p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endParaRPr lang="en-US" sz="2400">
                <a:solidFill>
                  <a:prstClr val="white"/>
                </a:solidFill>
                <a:latin typeface="Arial Narrow" pitchFamily="34" charset="0"/>
              </a:endParaRPr>
            </a:p>
            <a:p>
              <a:pPr algn="ctr"/>
              <a:r>
                <a:rPr lang="en-US" sz="4800" b="1">
                  <a:solidFill>
                    <a:srgbClr val="FFFF00"/>
                  </a:solidFill>
                  <a:latin typeface="Arial Narrow" pitchFamily="34" charset="0"/>
                </a:rPr>
                <a:t>BUDAYA MUTU</a:t>
              </a:r>
            </a:p>
          </p:txBody>
        </p:sp>
        <p:sp>
          <p:nvSpPr>
            <p:cNvPr id="9" name="Down Arrow 5">
              <a:extLst>
                <a:ext uri="{FF2B5EF4-FFF2-40B4-BE49-F238E27FC236}">
                  <a16:creationId xmlns:a16="http://schemas.microsoft.com/office/drawing/2014/main" id="{C419BEDE-8278-0A74-1FDF-A95DE0FC7E96}"/>
                </a:ext>
              </a:extLst>
            </p:cNvPr>
            <p:cNvSpPr/>
            <p:nvPr/>
          </p:nvSpPr>
          <p:spPr>
            <a:xfrm>
              <a:off x="4311444" y="3505200"/>
              <a:ext cx="533400" cy="762000"/>
            </a:xfrm>
            <a:prstGeom prst="downArrow">
              <a:avLst/>
            </a:prstGeom>
            <a:solidFill>
              <a:srgbClr val="92D050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Lucida Sans Unicode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C83D3D-8C6A-4F7C-8BBD-D71ACC1C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Bookman Old Style" panose="02050604050505020204" pitchFamily="18" charset="0"/>
              </a:rPr>
              <a:t>Dokumen</a:t>
            </a:r>
            <a:r>
              <a:rPr lang="en-US" dirty="0">
                <a:latin typeface="Bookman Old Style" panose="02050604050505020204" pitchFamily="18" charset="0"/>
              </a:rPr>
              <a:t> SPMI</a:t>
            </a:r>
            <a:endParaRPr lang="en-ID" dirty="0">
              <a:latin typeface="Bookman Old Style" panose="0205060405050502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D00768-F920-4E20-987A-8FB2B8F1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accent4"/>
                </a:solidFill>
                <a:latin typeface="Bookman Old Style" panose="02050604050505020204" pitchFamily="18" charset="0"/>
              </a:rPr>
              <a:t>Kebijakan</a:t>
            </a:r>
            <a:r>
              <a:rPr lang="en-US" sz="2400" dirty="0">
                <a:latin typeface="Bookman Old Style" panose="02050604050505020204" pitchFamily="18" charset="0"/>
              </a:rPr>
              <a:t> SPMI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b="1">
                <a:solidFill>
                  <a:schemeClr val="accent4"/>
                </a:solidFill>
                <a:latin typeface="Bookman Old Style" panose="02050604050505020204" pitchFamily="18" charset="0"/>
              </a:rPr>
              <a:t>Manual</a:t>
            </a:r>
            <a:r>
              <a:rPr lang="en-US" sz="240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SPMI:</a:t>
            </a:r>
          </a:p>
          <a:p>
            <a:pPr marL="1081087" lvl="1" indent="-457200">
              <a:buFont typeface="+mj-lt"/>
              <a:buAutoNum type="alphaLcParenR"/>
            </a:pPr>
            <a:r>
              <a:rPr lang="en-US" sz="2400" dirty="0">
                <a:latin typeface="Bookman Old Style" panose="02050604050505020204" pitchFamily="18" charset="0"/>
              </a:rPr>
              <a:t>Manual </a:t>
            </a:r>
            <a:r>
              <a:rPr lang="en-US" sz="2400" dirty="0" err="1">
                <a:latin typeface="Bookman Old Style" panose="02050604050505020204" pitchFamily="18" charset="0"/>
              </a:rPr>
              <a:t>Penetapan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Standar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1081087" lvl="1" indent="-457200">
              <a:buFont typeface="+mj-lt"/>
              <a:buAutoNum type="alphaLcParenR"/>
            </a:pPr>
            <a:r>
              <a:rPr lang="en-US" sz="2400" dirty="0">
                <a:latin typeface="Bookman Old Style" panose="02050604050505020204" pitchFamily="18" charset="0"/>
              </a:rPr>
              <a:t>Manual </a:t>
            </a:r>
            <a:r>
              <a:rPr lang="en-US" sz="2400" dirty="0" err="1">
                <a:latin typeface="Bookman Old Style" panose="02050604050505020204" pitchFamily="18" charset="0"/>
              </a:rPr>
              <a:t>Pelaksanaan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Standar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1081087" lvl="1" indent="-457200">
              <a:buFont typeface="+mj-lt"/>
              <a:buAutoNum type="alphaLcParenR"/>
            </a:pPr>
            <a:r>
              <a:rPr lang="en-US" sz="2400" dirty="0">
                <a:latin typeface="Bookman Old Style" panose="02050604050505020204" pitchFamily="18" charset="0"/>
              </a:rPr>
              <a:t>Manual </a:t>
            </a:r>
            <a:r>
              <a:rPr lang="en-US" sz="2400" dirty="0" err="1">
                <a:latin typeface="Bookman Old Style" panose="02050604050505020204" pitchFamily="18" charset="0"/>
              </a:rPr>
              <a:t>Evaluasi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Standar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1081087" lvl="1" indent="-457200">
              <a:buFont typeface="+mj-lt"/>
              <a:buAutoNum type="alphaLcParenR"/>
            </a:pPr>
            <a:r>
              <a:rPr lang="en-US" sz="2400" dirty="0">
                <a:latin typeface="Bookman Old Style" panose="02050604050505020204" pitchFamily="18" charset="0"/>
              </a:rPr>
              <a:t>Manual </a:t>
            </a:r>
            <a:r>
              <a:rPr lang="en-US" sz="2400" dirty="0" err="1">
                <a:latin typeface="Bookman Old Style" panose="02050604050505020204" pitchFamily="18" charset="0"/>
              </a:rPr>
              <a:t>Pengendalian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Standar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1081087" lvl="1" indent="-457200">
              <a:buFont typeface="+mj-lt"/>
              <a:buAutoNum type="alphaLcParenR"/>
            </a:pPr>
            <a:r>
              <a:rPr lang="en-US" sz="2400" dirty="0">
                <a:latin typeface="Bookman Old Style" panose="02050604050505020204" pitchFamily="18" charset="0"/>
              </a:rPr>
              <a:t>Manual </a:t>
            </a:r>
            <a:r>
              <a:rPr lang="en-US" sz="2400" dirty="0" err="1">
                <a:latin typeface="Bookman Old Style" panose="02050604050505020204" pitchFamily="18" charset="0"/>
              </a:rPr>
              <a:t>Peningkatan</a:t>
            </a:r>
            <a:r>
              <a:rPr lang="en-US" sz="2400" dirty="0">
                <a:latin typeface="Bookman Old Style" panose="02050604050505020204" pitchFamily="18" charset="0"/>
              </a:rPr>
              <a:t> </a:t>
            </a:r>
            <a:r>
              <a:rPr lang="en-US" sz="2400" dirty="0" err="1">
                <a:latin typeface="Bookman Old Style" panose="02050604050505020204" pitchFamily="18" charset="0"/>
              </a:rPr>
              <a:t>Standar</a:t>
            </a:r>
            <a:endParaRPr lang="en-US" sz="2400" dirty="0">
              <a:latin typeface="Bookman Old Style" panose="02050604050505020204" pitchFamily="18" charset="0"/>
            </a:endParaRPr>
          </a:p>
          <a:p>
            <a:pPr marL="624078" indent="-514350">
              <a:buFont typeface="+mj-lt"/>
              <a:buAutoNum type="arabicPeriod"/>
            </a:pPr>
            <a:r>
              <a:rPr lang="en-US" sz="2400" b="1">
                <a:solidFill>
                  <a:schemeClr val="accent4"/>
                </a:solidFill>
                <a:latin typeface="Bookman Old Style" panose="02050604050505020204" pitchFamily="18" charset="0"/>
              </a:rPr>
              <a:t>Standar</a:t>
            </a:r>
            <a:r>
              <a:rPr lang="en-US" sz="240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SPMI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2400" b="1">
                <a:solidFill>
                  <a:schemeClr val="accent4"/>
                </a:solidFill>
                <a:latin typeface="Bookman Old Style" panose="02050604050505020204" pitchFamily="18" charset="0"/>
              </a:rPr>
              <a:t>Formulir</a:t>
            </a:r>
            <a:r>
              <a:rPr lang="en-US" sz="2400">
                <a:latin typeface="Bookman Old Style" panose="02050604050505020204" pitchFamily="18" charset="0"/>
              </a:rPr>
              <a:t> </a:t>
            </a:r>
            <a:r>
              <a:rPr lang="en-US" sz="2400" dirty="0">
                <a:latin typeface="Bookman Old Style" panose="02050604050505020204" pitchFamily="18" charset="0"/>
              </a:rPr>
              <a:t>SPMI</a:t>
            </a:r>
            <a:endParaRPr lang="en-ID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791645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1528549" y="0"/>
            <a:ext cx="696035" cy="6414448"/>
          </a:xfrm>
        </p:spPr>
        <p:txBody>
          <a:bodyPr vert="vert270">
            <a:normAutofit fontScale="92500"/>
          </a:bodyPr>
          <a:lstStyle/>
          <a:p>
            <a:pPr algn="ctr">
              <a:buNone/>
            </a:pPr>
            <a:r>
              <a:rPr lang="en-US" sz="2400">
                <a:latin typeface="Bookman Old Style" panose="02050604050505020204" pitchFamily="18" charset="0"/>
              </a:rPr>
              <a:t>Alamat URL </a:t>
            </a:r>
            <a:r>
              <a:rPr lang="en-US" sz="2400">
                <a:latin typeface="Bookman Old Style" panose="02050604050505020204" pitchFamily="18" charset="0"/>
                <a:hlinkClick r:id="rId2"/>
              </a:rPr>
              <a:t>http://lpm.universalis.web.id</a:t>
            </a:r>
            <a:endParaRPr lang="en-US" sz="2400">
              <a:latin typeface="Bookman Old Style" panose="020506040505050202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1528549" cy="6414448"/>
          </a:xfrm>
        </p:spPr>
        <p:txBody>
          <a:bodyPr vert="vert270"/>
          <a:lstStyle/>
          <a:p>
            <a:pPr algn="ctr"/>
            <a:r>
              <a:rPr lang="en-US"/>
              <a:t>Portal LPM UVERS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9A04DD-EE23-4E79-A981-B486230752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0" t="14927" r="16667" b="3551"/>
          <a:stretch/>
        </p:blipFill>
        <p:spPr>
          <a:xfrm>
            <a:off x="2628641" y="0"/>
            <a:ext cx="9563359" cy="6414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52CE13-D645-4693-8768-3DAF2470E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0" t="12945" r="16667" b="4052"/>
          <a:stretch/>
        </p:blipFill>
        <p:spPr>
          <a:xfrm>
            <a:off x="0" y="0"/>
            <a:ext cx="12192000" cy="639381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D:\Uvers_LPM\02 KEGIATAN\SDM-201908 Orientasi Dosen 20191\question.jpg"/>
          <p:cNvPicPr>
            <a:picLocks noChangeAspect="1" noChangeArrowheads="1"/>
          </p:cNvPicPr>
          <p:nvPr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12192000" cy="6414448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4724400" cy="44196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      Komentar</a:t>
            </a: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br>
              <a:rPr lang="en-US" sz="660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</a:br>
            <a:r>
              <a:rPr lang="en-US" sz="660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Pertanyaan</a:t>
            </a: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D:\Uvers_SI\03 MAHASISWA\PERWALIAN\2015 Genap\Perwalian 2016-07-02\Quotes-Red-Background-Wallpaper-Dekst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387152"/>
          </a:xfrm>
          <a:prstGeom prst="rect">
            <a:avLst/>
          </a:prstGeom>
          <a:noFill/>
        </p:spPr>
      </p:pic>
      <p:pic>
        <p:nvPicPr>
          <p:cNvPr id="4" name="Picture 3" descr="D:\Uvers_SI\03 MAHASISWA\PERWALIAN\2015 Genap\Perwalian 2016-04-23\Wish-You-Good-Luck-HD-Photos.png">
            <a:extLst>
              <a:ext uri="{FF2B5EF4-FFF2-40B4-BE49-F238E27FC236}">
                <a16:creationId xmlns:a16="http://schemas.microsoft.com/office/drawing/2014/main" id="{F7D92093-DEF1-C5BB-5E02-A53293A7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12192000" cy="64007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D26492-DEEA-2761-AFF5-AF8D662FC606}"/>
              </a:ext>
            </a:extLst>
          </p:cNvPr>
          <p:cNvSpPr/>
          <p:nvPr/>
        </p:nvSpPr>
        <p:spPr>
          <a:xfrm>
            <a:off x="0" y="0"/>
            <a:ext cx="12192000" cy="641444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C60AE-B2E3-6F0F-0FED-699F539E8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0070C0"/>
                </a:solidFill>
              </a:rPr>
              <a:t>mutu</a:t>
            </a:r>
            <a:r>
              <a:rPr lang="en-US">
                <a:solidFill>
                  <a:srgbClr val="FF0000"/>
                </a:solidFill>
              </a:rPr>
              <a:t>?</a:t>
            </a:r>
            <a:endParaRPr lang="en-ID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EFBE-777B-EFE2-2278-EBE769B0C0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732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0578E-D483-9639-B44F-8A979A79C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/>
          <a:stretch/>
        </p:blipFill>
        <p:spPr>
          <a:xfrm>
            <a:off x="0" y="0"/>
            <a:ext cx="12191999" cy="638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91E5D2-3660-5898-5FD3-E72E197268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150"/>
          <a:stretch/>
        </p:blipFill>
        <p:spPr>
          <a:xfrm>
            <a:off x="6096000" y="-8025"/>
            <a:ext cx="6096000" cy="63951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F164C-DD78-B295-96A7-AE05F26EC7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25"/>
            <a:ext cx="6096000" cy="64104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5D5D30-8025-7E1D-2490-7F8D9DD0FF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102643">
            <a:off x="6588089" y="506152"/>
            <a:ext cx="4798087" cy="5402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67717-AAFD-DCE4-E90F-E0699C6F4B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81164">
            <a:off x="1328969" y="326413"/>
            <a:ext cx="4886863" cy="5503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7E1C1B-B921-0004-F9FA-5E72403DA11A}"/>
              </a:ext>
            </a:extLst>
          </p:cNvPr>
          <p:cNvSpPr txBox="1"/>
          <p:nvPr/>
        </p:nvSpPr>
        <p:spPr>
          <a:xfrm>
            <a:off x="2212587" y="4903748"/>
            <a:ext cx="7794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10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rPr>
              <a:t>Mari kita mulai dari </a:t>
            </a:r>
            <a:r>
              <a:rPr lang="en-US" sz="3600" spc="10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Impact" panose="020B0806030902050204" pitchFamily="34" charset="0"/>
              </a:rPr>
              <a:t>hal-hal yang kecil</a:t>
            </a:r>
            <a:endParaRPr lang="en-ID" sz="3600" spc="10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0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F15892-5094-ECEA-D1E1-0F30CF51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/>
              <a:t>budaya </a:t>
            </a:r>
            <a:r>
              <a:rPr lang="en-US" sz="4400">
                <a:solidFill>
                  <a:srgbClr val="00B0F0"/>
                </a:solidFill>
              </a:rPr>
              <a:t>mutu</a:t>
            </a:r>
            <a:r>
              <a:rPr lang="en-US" sz="4400"/>
              <a:t> </a:t>
            </a:r>
            <a:br>
              <a:rPr lang="en-US" sz="4400"/>
            </a:br>
            <a:br>
              <a:rPr lang="en-US" sz="4400"/>
            </a:br>
            <a:r>
              <a:rPr lang="en-US" sz="2200"/>
              <a:t>didefinisikan sebagai sebuah lingkungan dimana kita tidak hanya mengikuti pedoman mutu, namun</a:t>
            </a:r>
            <a:endParaRPr lang="en-ID" sz="22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F2AE01-370A-C9CA-B8E3-26F96FF78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74662" indent="-457200">
              <a:buFont typeface="Wingdings" panose="05000000000000000000" pitchFamily="2" charset="2"/>
              <a:buChar char="ü"/>
            </a:pPr>
            <a:r>
              <a:rPr lang="en-US" sz="2800">
                <a:latin typeface="Bookman Old Style" panose="02050604050505020204" pitchFamily="18" charset="0"/>
              </a:rPr>
              <a:t>Secara konsisten </a:t>
            </a:r>
            <a:r>
              <a:rPr lang="en-US" sz="2800" u="sng">
                <a:solidFill>
                  <a:srgbClr val="0070C0"/>
                </a:solidFill>
                <a:latin typeface="Bookman Old Style" panose="02050604050505020204" pitchFamily="18" charset="0"/>
              </a:rPr>
              <a:t>melihat</a:t>
            </a:r>
            <a:r>
              <a:rPr lang="en-US" sz="2800">
                <a:latin typeface="Bookman Old Style" panose="02050604050505020204" pitchFamily="18" charset="0"/>
              </a:rPr>
              <a:t> yang lain menjalankan tindakan yang focus pada mutu </a:t>
            </a:r>
            <a:r>
              <a:rPr lang="en-US" sz="280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POLA PERILAKU</a:t>
            </a:r>
            <a:endParaRPr lang="en-US" sz="2800" b="1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74662" indent="-457200">
              <a:buFont typeface="Wingdings" panose="05000000000000000000" pitchFamily="2" charset="2"/>
              <a:buChar char="ü"/>
            </a:pPr>
            <a:endParaRPr lang="en-ID" sz="2800">
              <a:latin typeface="Bookman Old Style" panose="02050604050505020204" pitchFamily="18" charset="0"/>
            </a:endParaRPr>
          </a:p>
          <a:p>
            <a:pPr marL="474662" indent="-457200">
              <a:buFont typeface="Wingdings" panose="05000000000000000000" pitchFamily="2" charset="2"/>
              <a:buChar char="ü"/>
            </a:pPr>
            <a:r>
              <a:rPr lang="en-ID" sz="2800" u="sng">
                <a:solidFill>
                  <a:srgbClr val="0070C0"/>
                </a:solidFill>
                <a:latin typeface="Bookman Old Style" panose="02050604050505020204" pitchFamily="18" charset="0"/>
              </a:rPr>
              <a:t>Mendengar</a:t>
            </a:r>
            <a:r>
              <a:rPr lang="en-ID" sz="2800">
                <a:latin typeface="Bookman Old Style" panose="02050604050505020204" pitchFamily="18" charset="0"/>
              </a:rPr>
              <a:t> yang lain membicarakan mutu </a:t>
            </a:r>
            <a:r>
              <a:rPr lang="en-ID" sz="280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en-ID" sz="2800" b="1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POLA PIKIR</a:t>
            </a:r>
          </a:p>
          <a:p>
            <a:pPr marL="474662" indent="-457200">
              <a:buFont typeface="Wingdings" panose="05000000000000000000" pitchFamily="2" charset="2"/>
              <a:buChar char="ü"/>
            </a:pPr>
            <a:endParaRPr lang="en-ID" sz="2800">
              <a:latin typeface="Bookman Old Style" panose="02050604050505020204" pitchFamily="18" charset="0"/>
              <a:sym typeface="Wingdings" panose="05000000000000000000" pitchFamily="2" charset="2"/>
            </a:endParaRPr>
          </a:p>
          <a:p>
            <a:pPr marL="474662" indent="-457200">
              <a:buFont typeface="Wingdings" panose="05000000000000000000" pitchFamily="2" charset="2"/>
              <a:buChar char="ü"/>
            </a:pPr>
            <a:r>
              <a:rPr lang="en-ID" sz="2800" u="sng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Merasa</a:t>
            </a:r>
            <a:r>
              <a:rPr lang="en-ID" sz="2800">
                <a:latin typeface="Bookman Old Style" panose="02050604050505020204" pitchFamily="18" charset="0"/>
                <a:sym typeface="Wingdings" panose="05000000000000000000" pitchFamily="2" charset="2"/>
              </a:rPr>
              <a:t> adanya mutu di sekitar  </a:t>
            </a:r>
            <a:r>
              <a:rPr lang="en-ID" sz="2800" b="1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POLA SIKAP</a:t>
            </a:r>
            <a:endParaRPr lang="en-ID" sz="2800" b="1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CFD9CD-C21E-F8A8-4F96-DBDD633D49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465" y="3054823"/>
            <a:ext cx="3517567" cy="33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14CCEF-6CC9-E8BB-92E3-723BFFE6BEB3}"/>
              </a:ext>
            </a:extLst>
          </p:cNvPr>
          <p:cNvSpPr/>
          <p:nvPr/>
        </p:nvSpPr>
        <p:spPr>
          <a:xfrm>
            <a:off x="0" y="0"/>
            <a:ext cx="12192000" cy="6414448"/>
          </a:xfrm>
          <a:prstGeom prst="rect">
            <a:avLst/>
          </a:prstGeom>
          <a:blipFill dpi="0" rotWithShape="1">
            <a:blip r:embed="rId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8C7AAC-E119-20D1-2D4B-DB37F7AB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>
                <a:solidFill>
                  <a:srgbClr val="0070C0"/>
                </a:solidFill>
              </a:rPr>
              <a:t>Sistem Penjaminan Mutu Dikti</a:t>
            </a:r>
            <a:endParaRPr lang="en-ID" sz="4800">
              <a:solidFill>
                <a:srgbClr val="0070C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17A52-71C7-BDBE-47E0-5691749A3F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>
                <a:solidFill>
                  <a:schemeClr val="bg1">
                    <a:lumMod val="50000"/>
                  </a:schemeClr>
                </a:solidFill>
              </a:rPr>
              <a:t>Landasan Hukum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77609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E1FF8-F7E0-4F79-B870-A631AEF6A5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"/>
          <a:stretch/>
        </p:blipFill>
        <p:spPr>
          <a:xfrm>
            <a:off x="2801470" y="548517"/>
            <a:ext cx="9158514" cy="5406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E213B-82B3-C959-AE1E-413D48DEA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89"/>
          <a:stretch/>
        </p:blipFill>
        <p:spPr>
          <a:xfrm flipH="1">
            <a:off x="0" y="0"/>
            <a:ext cx="3220872" cy="641444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{D419655C-CC38-4AC4-8360-BE064F084655}tf56160789_win32</Template>
  <TotalTime>109</TotalTime>
  <Words>375</Words>
  <Application>Microsoft Office PowerPoint</Application>
  <PresentationFormat>Widescreen</PresentationFormat>
  <Paragraphs>84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 Narrow</vt:lpstr>
      <vt:lpstr>Bookman Old Style</vt:lpstr>
      <vt:lpstr>Calibri</vt:lpstr>
      <vt:lpstr>Franklin Gothic Book</vt:lpstr>
      <vt:lpstr>Impact</vt:lpstr>
      <vt:lpstr>Lucida Sans Unicode</vt:lpstr>
      <vt:lpstr>Times New Roman</vt:lpstr>
      <vt:lpstr>Wingdings</vt:lpstr>
      <vt:lpstr>1_RetrospectVTI</vt:lpstr>
      <vt:lpstr>Microsoft ClipArt Gallery</vt:lpstr>
      <vt:lpstr>Clip</vt:lpstr>
      <vt:lpstr>budaya mutu dan sistem penjaminan mutu internal</vt:lpstr>
      <vt:lpstr>“It’s one small step for man, one giant leap for mankind.”</vt:lpstr>
      <vt:lpstr>agenda</vt:lpstr>
      <vt:lpstr>mutu?</vt:lpstr>
      <vt:lpstr>PowerPoint Presentation</vt:lpstr>
      <vt:lpstr>PowerPoint Presentation</vt:lpstr>
      <vt:lpstr>budaya mutu   didefinisikan sebagai sebuah lingkungan dimana kita tidak hanya mengikuti pedoman mutu, namun</vt:lpstr>
      <vt:lpstr>Sistem Penjaminan Mutu Dikti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Penjaminan Mutu Internal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Sistem Penjaminan Mutu Eksternal</vt:lpstr>
      <vt:lpstr>PowerPoint Presentation</vt:lpstr>
      <vt:lpstr>PowerPoint Presentation</vt:lpstr>
      <vt:lpstr>PowerPoint Presentation</vt:lpstr>
      <vt:lpstr>SPMI di Universitas Universal</vt:lpstr>
      <vt:lpstr>Apa yang dilakukan UVERS?</vt:lpstr>
      <vt:lpstr>PowerPoint Presentation</vt:lpstr>
      <vt:lpstr>PowerPoint Presentation</vt:lpstr>
      <vt:lpstr>Hakikat SPMI</vt:lpstr>
      <vt:lpstr>Ruang Lingkup SPMI</vt:lpstr>
      <vt:lpstr>Dokumen SPMI</vt:lpstr>
      <vt:lpstr>Portal LPM UVERS</vt:lpstr>
      <vt:lpstr>PowerPoint Presentation</vt:lpstr>
      <vt:lpstr>      Komentar  Pertanyaan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Acer</dc:creator>
  <cp:lastModifiedBy>Acer</cp:lastModifiedBy>
  <cp:revision>15</cp:revision>
  <dcterms:created xsi:type="dcterms:W3CDTF">2022-07-17T12:22:06Z</dcterms:created>
  <dcterms:modified xsi:type="dcterms:W3CDTF">2022-07-18T07:01:00Z</dcterms:modified>
</cp:coreProperties>
</file>